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990099"/>
    <a:srgbClr val="CCCC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08B75E-FB2B-44EA-936B-0CF57AF1A7A2}" v="186" dt="2023-09-15T16:38:02.374"/>
    <p1510:client id="{E3FE52A9-A6AB-B144-3D9E-B146B128BED3}" v="177" dt="2023-09-15T17:53:12.6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34" autoAdjust="0"/>
  </p:normalViewPr>
  <p:slideViewPr>
    <p:cSldViewPr snapToGrid="0">
      <p:cViewPr varScale="1">
        <p:scale>
          <a:sx n="58" d="100"/>
          <a:sy n="58" d="100"/>
        </p:scale>
        <p:origin x="119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T Llewellyn" userId="3b09da91-9430-45e2-9000-d70550138386" providerId="ADAL" clId="{1C7129CA-7645-4015-8EF4-273D5738E849}"/>
    <pc:docChg chg="modSld">
      <pc:chgData name="Mr T Llewellyn" userId="3b09da91-9430-45e2-9000-d70550138386" providerId="ADAL" clId="{1C7129CA-7645-4015-8EF4-273D5738E849}" dt="2023-09-15T15:50:34.296" v="17" actId="20577"/>
      <pc:docMkLst>
        <pc:docMk/>
      </pc:docMkLst>
      <pc:sldChg chg="modSp mod">
        <pc:chgData name="Mr T Llewellyn" userId="3b09da91-9430-45e2-9000-d70550138386" providerId="ADAL" clId="{1C7129CA-7645-4015-8EF4-273D5738E849}" dt="2023-09-15T15:50:34.296" v="17" actId="20577"/>
        <pc:sldMkLst>
          <pc:docMk/>
          <pc:sldMk cId="517637338" sldId="257"/>
        </pc:sldMkLst>
        <pc:spChg chg="mod">
          <ac:chgData name="Mr T Llewellyn" userId="3b09da91-9430-45e2-9000-d70550138386" providerId="ADAL" clId="{1C7129CA-7645-4015-8EF4-273D5738E849}" dt="2023-09-15T15:50:34.296" v="17" actId="20577"/>
          <ac:spMkLst>
            <pc:docMk/>
            <pc:sldMk cId="517637338" sldId="257"/>
            <ac:spMk id="2" creationId="{126F8D27-128B-2120-D408-EAEB3579E0C6}"/>
          </ac:spMkLst>
        </pc:spChg>
      </pc:sldChg>
    </pc:docChg>
  </pc:docChgLst>
  <pc:docChgLst>
    <pc:chgData name="Mr T Llewellyn" userId="S::tllewellyn@horizonoat.co.uk::3b09da91-9430-45e2-9000-d70550138386" providerId="AD" clId="Web-{0A08B75E-FB2B-44EA-936B-0CF57AF1A7A2}"/>
    <pc:docChg chg="addSld modSld">
      <pc:chgData name="Mr T Llewellyn" userId="S::tllewellyn@horizonoat.co.uk::3b09da91-9430-45e2-9000-d70550138386" providerId="AD" clId="Web-{0A08B75E-FB2B-44EA-936B-0CF57AF1A7A2}" dt="2023-09-15T16:38:02.374" v="152"/>
      <pc:docMkLst>
        <pc:docMk/>
      </pc:docMkLst>
      <pc:sldChg chg="addSp modSp new">
        <pc:chgData name="Mr T Llewellyn" userId="S::tllewellyn@horizonoat.co.uk::3b09da91-9430-45e2-9000-d70550138386" providerId="AD" clId="Web-{0A08B75E-FB2B-44EA-936B-0CF57AF1A7A2}" dt="2023-09-15T16:38:02.374" v="152"/>
        <pc:sldMkLst>
          <pc:docMk/>
          <pc:sldMk cId="4063417278" sldId="261"/>
        </pc:sldMkLst>
        <pc:spChg chg="add mod">
          <ac:chgData name="Mr T Llewellyn" userId="S::tllewellyn@horizonoat.co.uk::3b09da91-9430-45e2-9000-d70550138386" providerId="AD" clId="Web-{0A08B75E-FB2B-44EA-936B-0CF57AF1A7A2}" dt="2023-09-15T16:30:47.129" v="3" actId="20577"/>
          <ac:spMkLst>
            <pc:docMk/>
            <pc:sldMk cId="4063417278" sldId="261"/>
            <ac:spMk id="4" creationId="{222EB690-CFAE-36A0-933C-2183FF7C3272}"/>
          </ac:spMkLst>
        </pc:spChg>
        <pc:graphicFrameChg chg="add mod modGraphic">
          <ac:chgData name="Mr T Llewellyn" userId="S::tllewellyn@horizonoat.co.uk::3b09da91-9430-45e2-9000-d70550138386" providerId="AD" clId="Web-{0A08B75E-FB2B-44EA-936B-0CF57AF1A7A2}" dt="2023-09-15T16:38:02.374" v="152"/>
          <ac:graphicFrameMkLst>
            <pc:docMk/>
            <pc:sldMk cId="4063417278" sldId="261"/>
            <ac:graphicFrameMk id="2" creationId="{C33E36AE-C047-8D84-833B-2DABDFADA614}"/>
          </ac:graphicFrameMkLst>
        </pc:graphicFrameChg>
      </pc:sldChg>
    </pc:docChg>
  </pc:docChgLst>
  <pc:docChgLst>
    <pc:chgData name="Mr T Llewellyn" userId="S::tllewellyn@horizonoat.co.uk::3b09da91-9430-45e2-9000-d70550138386" providerId="AD" clId="Web-{E3FE52A9-A6AB-B144-3D9E-B146B128BED3}"/>
    <pc:docChg chg="modSld">
      <pc:chgData name="Mr T Llewellyn" userId="S::tllewellyn@horizonoat.co.uk::3b09da91-9430-45e2-9000-d70550138386" providerId="AD" clId="Web-{E3FE52A9-A6AB-B144-3D9E-B146B128BED3}" dt="2023-09-15T17:52:04.154" v="174"/>
      <pc:docMkLst>
        <pc:docMk/>
      </pc:docMkLst>
      <pc:sldChg chg="modSp">
        <pc:chgData name="Mr T Llewellyn" userId="S::tllewellyn@horizonoat.co.uk::3b09da91-9430-45e2-9000-d70550138386" providerId="AD" clId="Web-{E3FE52A9-A6AB-B144-3D9E-B146B128BED3}" dt="2023-09-15T17:52:04.154" v="174"/>
        <pc:sldMkLst>
          <pc:docMk/>
          <pc:sldMk cId="4063417278" sldId="261"/>
        </pc:sldMkLst>
        <pc:graphicFrameChg chg="mod modGraphic">
          <ac:chgData name="Mr T Llewellyn" userId="S::tllewellyn@horizonoat.co.uk::3b09da91-9430-45e2-9000-d70550138386" providerId="AD" clId="Web-{E3FE52A9-A6AB-B144-3D9E-B146B128BED3}" dt="2023-09-15T17:52:04.154" v="174"/>
          <ac:graphicFrameMkLst>
            <pc:docMk/>
            <pc:sldMk cId="4063417278" sldId="261"/>
            <ac:graphicFrameMk id="2" creationId="{C33E36AE-C047-8D84-833B-2DABDFADA614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299215-0080-4D1E-BB49-CE1B8219607D}" type="doc">
      <dgm:prSet loTypeId="urn:microsoft.com/office/officeart/2005/8/layout/StepDownProcess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5711B844-3DE7-4BDF-8BC4-57AE31FFA49A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Multichoice quiz</a:t>
          </a:r>
        </a:p>
      </dgm:t>
    </dgm:pt>
    <dgm:pt modelId="{539B7262-FB04-4A48-906A-16FB8DE6D6DB}" type="parTrans" cxnId="{88C2DCB6-934E-42EB-986E-1AAEB2773AC8}">
      <dgm:prSet/>
      <dgm:spPr/>
      <dgm:t>
        <a:bodyPr/>
        <a:lstStyle/>
        <a:p>
          <a:endParaRPr lang="en-GB"/>
        </a:p>
      </dgm:t>
    </dgm:pt>
    <dgm:pt modelId="{D794345A-6F0D-4B71-A612-EA9D2BDFFCF7}" type="sibTrans" cxnId="{88C2DCB6-934E-42EB-986E-1AAEB2773AC8}">
      <dgm:prSet/>
      <dgm:spPr/>
      <dgm:t>
        <a:bodyPr/>
        <a:lstStyle/>
        <a:p>
          <a:endParaRPr lang="en-GB"/>
        </a:p>
      </dgm:t>
    </dgm:pt>
    <dgm:pt modelId="{6552CF18-7736-4113-915B-B079EF9D5FAC}">
      <dgm:prSet phldrT="[Text]" custT="1"/>
      <dgm:spPr/>
      <dgm:t>
        <a:bodyPr/>
        <a:lstStyle/>
        <a:p>
          <a:r>
            <a:rPr lang="en-GB" sz="2000" dirty="0"/>
            <a:t>All core knowledge </a:t>
          </a:r>
        </a:p>
      </dgm:t>
    </dgm:pt>
    <dgm:pt modelId="{D6E83745-BC38-4FA2-8E3B-53F02C82D29B}" type="parTrans" cxnId="{5A9CC74A-1078-4540-8FCC-F9213AC1098C}">
      <dgm:prSet/>
      <dgm:spPr/>
      <dgm:t>
        <a:bodyPr/>
        <a:lstStyle/>
        <a:p>
          <a:endParaRPr lang="en-GB"/>
        </a:p>
      </dgm:t>
    </dgm:pt>
    <dgm:pt modelId="{0E21F1F0-E600-4984-A89F-29622E47A5DA}" type="sibTrans" cxnId="{5A9CC74A-1078-4540-8FCC-F9213AC1098C}">
      <dgm:prSet/>
      <dgm:spPr/>
      <dgm:t>
        <a:bodyPr/>
        <a:lstStyle/>
        <a:p>
          <a:endParaRPr lang="en-GB"/>
        </a:p>
      </dgm:t>
    </dgm:pt>
    <dgm:pt modelId="{1FB70A3C-5ED4-4689-ABD7-B774C0CB68E2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Revision question mats</a:t>
          </a:r>
        </a:p>
      </dgm:t>
    </dgm:pt>
    <dgm:pt modelId="{D51FDD22-3103-44EC-B499-F71390CAA5A6}" type="parTrans" cxnId="{05C49A87-7CD3-4140-8D11-76D083E6F447}">
      <dgm:prSet/>
      <dgm:spPr/>
      <dgm:t>
        <a:bodyPr/>
        <a:lstStyle/>
        <a:p>
          <a:endParaRPr lang="en-GB"/>
        </a:p>
      </dgm:t>
    </dgm:pt>
    <dgm:pt modelId="{1324B887-CA09-4D8B-94E1-3A963A2A8D87}" type="sibTrans" cxnId="{05C49A87-7CD3-4140-8D11-76D083E6F447}">
      <dgm:prSet/>
      <dgm:spPr/>
      <dgm:t>
        <a:bodyPr/>
        <a:lstStyle/>
        <a:p>
          <a:endParaRPr lang="en-GB"/>
        </a:p>
      </dgm:t>
    </dgm:pt>
    <dgm:pt modelId="{8DD55033-CB0C-4023-9388-A6B418282F65}">
      <dgm:prSet phldrT="[Text]"/>
      <dgm:spPr/>
      <dgm:t>
        <a:bodyPr/>
        <a:lstStyle/>
        <a:p>
          <a:r>
            <a:rPr lang="en-GB" dirty="0"/>
            <a:t>Questions without multi choice</a:t>
          </a:r>
        </a:p>
      </dgm:t>
    </dgm:pt>
    <dgm:pt modelId="{339827AF-7128-4419-A83D-309FC0E030FE}" type="parTrans" cxnId="{9B17827A-9B19-4BF1-8CAD-82F9AB96DFB1}">
      <dgm:prSet/>
      <dgm:spPr/>
      <dgm:t>
        <a:bodyPr/>
        <a:lstStyle/>
        <a:p>
          <a:endParaRPr lang="en-GB"/>
        </a:p>
      </dgm:t>
    </dgm:pt>
    <dgm:pt modelId="{6537FCA0-1BC5-47DB-A222-BB9B3500D2A0}" type="sibTrans" cxnId="{9B17827A-9B19-4BF1-8CAD-82F9AB96DFB1}">
      <dgm:prSet/>
      <dgm:spPr/>
      <dgm:t>
        <a:bodyPr/>
        <a:lstStyle/>
        <a:p>
          <a:endParaRPr lang="en-GB"/>
        </a:p>
      </dgm:t>
    </dgm:pt>
    <dgm:pt modelId="{2E56CB68-4EF2-4E1A-BCE6-8C60949F0F8B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Exam practice</a:t>
          </a:r>
        </a:p>
      </dgm:t>
    </dgm:pt>
    <dgm:pt modelId="{1D1A1EDC-82CA-4CC4-B2C4-C6623A9B1FFF}" type="parTrans" cxnId="{7A2C08C4-20C4-4E4E-95EA-B4B4D266DD5E}">
      <dgm:prSet/>
      <dgm:spPr/>
      <dgm:t>
        <a:bodyPr/>
        <a:lstStyle/>
        <a:p>
          <a:endParaRPr lang="en-GB"/>
        </a:p>
      </dgm:t>
    </dgm:pt>
    <dgm:pt modelId="{FDB1B888-272A-409B-9193-10F43DB12802}" type="sibTrans" cxnId="{7A2C08C4-20C4-4E4E-95EA-B4B4D266DD5E}">
      <dgm:prSet/>
      <dgm:spPr/>
      <dgm:t>
        <a:bodyPr/>
        <a:lstStyle/>
        <a:p>
          <a:endParaRPr lang="en-GB"/>
        </a:p>
      </dgm:t>
    </dgm:pt>
    <dgm:pt modelId="{54159B0D-AAA7-4CEA-A1E6-AADD00875FC9}">
      <dgm:prSet phldrT="[Text]"/>
      <dgm:spPr/>
      <dgm:t>
        <a:bodyPr/>
        <a:lstStyle/>
        <a:p>
          <a:r>
            <a:rPr lang="en-GB" dirty="0"/>
            <a:t>Can they apply their memory?</a:t>
          </a:r>
        </a:p>
      </dgm:t>
    </dgm:pt>
    <dgm:pt modelId="{1C81489F-5406-4AB1-9443-DEDAE8F4C70D}" type="parTrans" cxnId="{9CCC7A1C-0315-43BB-B062-83013F6338CB}">
      <dgm:prSet/>
      <dgm:spPr/>
      <dgm:t>
        <a:bodyPr/>
        <a:lstStyle/>
        <a:p>
          <a:endParaRPr lang="en-GB"/>
        </a:p>
      </dgm:t>
    </dgm:pt>
    <dgm:pt modelId="{0EBA068B-FA9E-4BB6-A075-52917FCD1FCF}" type="sibTrans" cxnId="{9CCC7A1C-0315-43BB-B062-83013F6338CB}">
      <dgm:prSet/>
      <dgm:spPr/>
      <dgm:t>
        <a:bodyPr/>
        <a:lstStyle/>
        <a:p>
          <a:endParaRPr lang="en-GB"/>
        </a:p>
      </dgm:t>
    </dgm:pt>
    <dgm:pt modelId="{3EA0914C-8595-4AFE-85C6-A505E8DF75F9}">
      <dgm:prSet phldrT="[Text]" custT="1"/>
      <dgm:spPr/>
      <dgm:t>
        <a:bodyPr/>
        <a:lstStyle/>
        <a:p>
          <a:r>
            <a:rPr lang="en-GB" sz="2000" dirty="0"/>
            <a:t>Correct answers shown immediately after completion</a:t>
          </a:r>
        </a:p>
      </dgm:t>
    </dgm:pt>
    <dgm:pt modelId="{28C1E7F8-2C9C-4DE0-A565-864553993EFC}" type="parTrans" cxnId="{77F43F09-014E-46D1-8CFD-0B36BF024D15}">
      <dgm:prSet/>
      <dgm:spPr/>
      <dgm:t>
        <a:bodyPr/>
        <a:lstStyle/>
        <a:p>
          <a:endParaRPr lang="en-GB"/>
        </a:p>
      </dgm:t>
    </dgm:pt>
    <dgm:pt modelId="{E42B4C54-97B3-4367-B06E-DB954A6EE8D9}" type="sibTrans" cxnId="{77F43F09-014E-46D1-8CFD-0B36BF024D15}">
      <dgm:prSet/>
      <dgm:spPr/>
      <dgm:t>
        <a:bodyPr/>
        <a:lstStyle/>
        <a:p>
          <a:endParaRPr lang="en-GB"/>
        </a:p>
      </dgm:t>
    </dgm:pt>
    <dgm:pt modelId="{6EC4B5E8-E649-4C06-BA2A-EA69A463D962}">
      <dgm:prSet phldrT="[Text]" custT="1"/>
      <dgm:spPr/>
      <dgm:t>
        <a:bodyPr/>
        <a:lstStyle/>
        <a:p>
          <a:r>
            <a:rPr lang="en-GB" sz="2000" dirty="0"/>
            <a:t>Unlimited attempts</a:t>
          </a:r>
        </a:p>
      </dgm:t>
    </dgm:pt>
    <dgm:pt modelId="{A5A064E6-67BC-4682-9418-A444571E70DD}" type="parTrans" cxnId="{6ABC27A8-75F6-4225-A40B-A9555C1368DB}">
      <dgm:prSet/>
      <dgm:spPr/>
      <dgm:t>
        <a:bodyPr/>
        <a:lstStyle/>
        <a:p>
          <a:endParaRPr lang="en-GB"/>
        </a:p>
      </dgm:t>
    </dgm:pt>
    <dgm:pt modelId="{246E9FD6-286A-4A60-AC0F-A30EDF0118F3}" type="sibTrans" cxnId="{6ABC27A8-75F6-4225-A40B-A9555C1368DB}">
      <dgm:prSet/>
      <dgm:spPr/>
      <dgm:t>
        <a:bodyPr/>
        <a:lstStyle/>
        <a:p>
          <a:endParaRPr lang="en-GB"/>
        </a:p>
      </dgm:t>
    </dgm:pt>
    <dgm:pt modelId="{5CDA7512-856A-4803-806A-F5698D2E2BBE}">
      <dgm:prSet phldrT="[Text]" custT="1"/>
      <dgm:spPr/>
      <dgm:t>
        <a:bodyPr/>
        <a:lstStyle/>
        <a:p>
          <a:r>
            <a:rPr lang="en-GB" sz="2000" dirty="0"/>
            <a:t>Mobile accessible</a:t>
          </a:r>
        </a:p>
      </dgm:t>
    </dgm:pt>
    <dgm:pt modelId="{FACDD1C9-9FB2-48D4-B269-E3074DFFD30F}" type="parTrans" cxnId="{4C11CDE1-10CB-41B5-BAD9-80C08C4AE310}">
      <dgm:prSet/>
      <dgm:spPr/>
      <dgm:t>
        <a:bodyPr/>
        <a:lstStyle/>
        <a:p>
          <a:endParaRPr lang="en-GB"/>
        </a:p>
      </dgm:t>
    </dgm:pt>
    <dgm:pt modelId="{05856876-7A41-4B6C-9921-F6FC1E132FB7}" type="sibTrans" cxnId="{4C11CDE1-10CB-41B5-BAD9-80C08C4AE310}">
      <dgm:prSet/>
      <dgm:spPr/>
      <dgm:t>
        <a:bodyPr/>
        <a:lstStyle/>
        <a:p>
          <a:endParaRPr lang="en-GB"/>
        </a:p>
      </dgm:t>
    </dgm:pt>
    <dgm:pt modelId="{0C969F9D-F642-4D61-B2E7-7BB377C5426D}">
      <dgm:prSet phldrT="[Text]"/>
      <dgm:spPr/>
      <dgm:t>
        <a:bodyPr/>
        <a:lstStyle/>
        <a:p>
          <a:r>
            <a:rPr lang="en-GB" dirty="0"/>
            <a:t>Self marked by the student</a:t>
          </a:r>
        </a:p>
      </dgm:t>
    </dgm:pt>
    <dgm:pt modelId="{7BBB7F9E-C287-4519-A691-B06AD9426750}" type="parTrans" cxnId="{0B3F9F78-AEB8-4666-8556-71A4B95122CD}">
      <dgm:prSet/>
      <dgm:spPr/>
      <dgm:t>
        <a:bodyPr/>
        <a:lstStyle/>
        <a:p>
          <a:endParaRPr lang="en-GB"/>
        </a:p>
      </dgm:t>
    </dgm:pt>
    <dgm:pt modelId="{6FB7CC67-4068-41A0-836F-9F8464A4BFFA}" type="sibTrans" cxnId="{0B3F9F78-AEB8-4666-8556-71A4B95122CD}">
      <dgm:prSet/>
      <dgm:spPr/>
      <dgm:t>
        <a:bodyPr/>
        <a:lstStyle/>
        <a:p>
          <a:endParaRPr lang="en-GB"/>
        </a:p>
      </dgm:t>
    </dgm:pt>
    <dgm:pt modelId="{F5268CE5-3713-4FDA-A9AC-4AE2F0A650B0}">
      <dgm:prSet phldrT="[Text]"/>
      <dgm:spPr/>
      <dgm:t>
        <a:bodyPr/>
        <a:lstStyle/>
        <a:p>
          <a:r>
            <a:rPr lang="en-GB" dirty="0"/>
            <a:t>Tests memory of core knowledge</a:t>
          </a:r>
        </a:p>
      </dgm:t>
    </dgm:pt>
    <dgm:pt modelId="{DC57BC11-305F-40DD-85EE-D3415BC1B3DD}" type="parTrans" cxnId="{4A40EB18-ED84-49D9-91B7-AB1EF2F5EDBD}">
      <dgm:prSet/>
      <dgm:spPr/>
      <dgm:t>
        <a:bodyPr/>
        <a:lstStyle/>
        <a:p>
          <a:endParaRPr lang="en-GB"/>
        </a:p>
      </dgm:t>
    </dgm:pt>
    <dgm:pt modelId="{4D693CED-2C4F-4568-BDC9-12333AAC45BE}" type="sibTrans" cxnId="{4A40EB18-ED84-49D9-91B7-AB1EF2F5EDBD}">
      <dgm:prSet/>
      <dgm:spPr/>
      <dgm:t>
        <a:bodyPr/>
        <a:lstStyle/>
        <a:p>
          <a:endParaRPr lang="en-GB"/>
        </a:p>
      </dgm:t>
    </dgm:pt>
    <dgm:pt modelId="{613E6808-CCB9-4F9D-AC3A-D14090EB2BA6}" type="pres">
      <dgm:prSet presAssocID="{DB299215-0080-4D1E-BB49-CE1B8219607D}" presName="rootnode" presStyleCnt="0">
        <dgm:presLayoutVars>
          <dgm:chMax/>
          <dgm:chPref/>
          <dgm:dir/>
          <dgm:animLvl val="lvl"/>
        </dgm:presLayoutVars>
      </dgm:prSet>
      <dgm:spPr/>
    </dgm:pt>
    <dgm:pt modelId="{E71B6C73-7495-4F89-BC6F-BC37985BBA53}" type="pres">
      <dgm:prSet presAssocID="{5711B844-3DE7-4BDF-8BC4-57AE31FFA49A}" presName="composite" presStyleCnt="0"/>
      <dgm:spPr/>
    </dgm:pt>
    <dgm:pt modelId="{66804A71-F5B2-4D6B-9F4E-8AB94E7319AF}" type="pres">
      <dgm:prSet presAssocID="{5711B844-3DE7-4BDF-8BC4-57AE31FFA49A}" presName="bentUpArrow1" presStyleLbl="alignImgPlace1" presStyleIdx="0" presStyleCnt="2"/>
      <dgm:spPr/>
    </dgm:pt>
    <dgm:pt modelId="{DEDD00B8-E407-46E9-AD11-647AF9DD61A1}" type="pres">
      <dgm:prSet presAssocID="{5711B844-3DE7-4BDF-8BC4-57AE31FFA49A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371C2AAA-92AF-4E41-B462-AC5EA24975CC}" type="pres">
      <dgm:prSet presAssocID="{5711B844-3DE7-4BDF-8BC4-57AE31FFA49A}" presName="ChildText" presStyleLbl="revTx" presStyleIdx="0" presStyleCnt="3" custScaleX="418700" custScaleY="115123" custLinFactX="85621" custLinFactNeighborX="100000" custLinFactNeighborY="-5670">
        <dgm:presLayoutVars>
          <dgm:chMax val="0"/>
          <dgm:chPref val="0"/>
          <dgm:bulletEnabled val="1"/>
        </dgm:presLayoutVars>
      </dgm:prSet>
      <dgm:spPr/>
    </dgm:pt>
    <dgm:pt modelId="{017FAEF0-0C26-4B99-9348-31CEFD762178}" type="pres">
      <dgm:prSet presAssocID="{D794345A-6F0D-4B71-A612-EA9D2BDFFCF7}" presName="sibTrans" presStyleCnt="0"/>
      <dgm:spPr/>
    </dgm:pt>
    <dgm:pt modelId="{3665D57B-1EE8-4A8B-99BF-3B4CAA7EF366}" type="pres">
      <dgm:prSet presAssocID="{1FB70A3C-5ED4-4689-ABD7-B774C0CB68E2}" presName="composite" presStyleCnt="0"/>
      <dgm:spPr/>
    </dgm:pt>
    <dgm:pt modelId="{C2776351-A203-4225-9447-5158F140B6FB}" type="pres">
      <dgm:prSet presAssocID="{1FB70A3C-5ED4-4689-ABD7-B774C0CB68E2}" presName="bentUpArrow1" presStyleLbl="alignImgPlace1" presStyleIdx="1" presStyleCnt="2"/>
      <dgm:spPr/>
    </dgm:pt>
    <dgm:pt modelId="{41E4A682-4BD7-42E4-B81F-0CA38B58AC27}" type="pres">
      <dgm:prSet presAssocID="{1FB70A3C-5ED4-4689-ABD7-B774C0CB68E2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2AD03E4C-A4C6-436F-A2B3-14EB4585327B}" type="pres">
      <dgm:prSet presAssocID="{1FB70A3C-5ED4-4689-ABD7-B774C0CB68E2}" presName="ChildText" presStyleLbl="revTx" presStyleIdx="1" presStyleCnt="3" custScaleX="281610" custLinFactX="7682" custLinFactNeighborX="100000" custLinFactNeighborY="1318">
        <dgm:presLayoutVars>
          <dgm:chMax val="0"/>
          <dgm:chPref val="0"/>
          <dgm:bulletEnabled val="1"/>
        </dgm:presLayoutVars>
      </dgm:prSet>
      <dgm:spPr/>
    </dgm:pt>
    <dgm:pt modelId="{CA9064B7-3E74-4D67-AC5D-0F148970EAE3}" type="pres">
      <dgm:prSet presAssocID="{1324B887-CA09-4D8B-94E1-3A963A2A8D87}" presName="sibTrans" presStyleCnt="0"/>
      <dgm:spPr/>
    </dgm:pt>
    <dgm:pt modelId="{C97A69E1-4ADF-4B8E-8F81-77CA1C8F0A35}" type="pres">
      <dgm:prSet presAssocID="{2E56CB68-4EF2-4E1A-BCE6-8C60949F0F8B}" presName="composite" presStyleCnt="0"/>
      <dgm:spPr/>
    </dgm:pt>
    <dgm:pt modelId="{619B3AB9-2B1C-4F76-8A1E-1F477533FC19}" type="pres">
      <dgm:prSet presAssocID="{2E56CB68-4EF2-4E1A-BCE6-8C60949F0F8B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91D5098E-DB3C-4BFB-AB49-42A01F12CF55}" type="pres">
      <dgm:prSet presAssocID="{2E56CB68-4EF2-4E1A-BCE6-8C60949F0F8B}" presName="FinalChildText" presStyleLbl="revTx" presStyleIdx="2" presStyleCnt="3" custLinFactNeighborX="14945" custLinFactNeighborY="-1318">
        <dgm:presLayoutVars>
          <dgm:chMax val="0"/>
          <dgm:chPref val="0"/>
          <dgm:bulletEnabled val="1"/>
        </dgm:presLayoutVars>
      </dgm:prSet>
      <dgm:spPr/>
    </dgm:pt>
  </dgm:ptLst>
  <dgm:cxnLst>
    <dgm:cxn modelId="{00F75103-2B5E-4CB4-8CFC-1191A0AE2F9A}" type="presOf" srcId="{6EC4B5E8-E649-4C06-BA2A-EA69A463D962}" destId="{371C2AAA-92AF-4E41-B462-AC5EA24975CC}" srcOrd="0" destOrd="2" presId="urn:microsoft.com/office/officeart/2005/8/layout/StepDownProcess"/>
    <dgm:cxn modelId="{77F43F09-014E-46D1-8CFD-0B36BF024D15}" srcId="{5711B844-3DE7-4BDF-8BC4-57AE31FFA49A}" destId="{3EA0914C-8595-4AFE-85C6-A505E8DF75F9}" srcOrd="1" destOrd="0" parTransId="{28C1E7F8-2C9C-4DE0-A565-864553993EFC}" sibTransId="{E42B4C54-97B3-4367-B06E-DB954A6EE8D9}"/>
    <dgm:cxn modelId="{4A40EB18-ED84-49D9-91B7-AB1EF2F5EDBD}" srcId="{1FB70A3C-5ED4-4689-ABD7-B774C0CB68E2}" destId="{F5268CE5-3713-4FDA-A9AC-4AE2F0A650B0}" srcOrd="2" destOrd="0" parTransId="{DC57BC11-305F-40DD-85EE-D3415BC1B3DD}" sibTransId="{4D693CED-2C4F-4568-BDC9-12333AAC45BE}"/>
    <dgm:cxn modelId="{9CCC7A1C-0315-43BB-B062-83013F6338CB}" srcId="{2E56CB68-4EF2-4E1A-BCE6-8C60949F0F8B}" destId="{54159B0D-AAA7-4CEA-A1E6-AADD00875FC9}" srcOrd="0" destOrd="0" parTransId="{1C81489F-5406-4AB1-9443-DEDAE8F4C70D}" sibTransId="{0EBA068B-FA9E-4BB6-A075-52917FCD1FCF}"/>
    <dgm:cxn modelId="{9915643F-8333-4243-A9E8-B1A29475CD18}" type="presOf" srcId="{5711B844-3DE7-4BDF-8BC4-57AE31FFA49A}" destId="{DEDD00B8-E407-46E9-AD11-647AF9DD61A1}" srcOrd="0" destOrd="0" presId="urn:microsoft.com/office/officeart/2005/8/layout/StepDownProcess"/>
    <dgm:cxn modelId="{C10BAB46-786F-45F2-B2E1-1EF878F27BE1}" type="presOf" srcId="{6552CF18-7736-4113-915B-B079EF9D5FAC}" destId="{371C2AAA-92AF-4E41-B462-AC5EA24975CC}" srcOrd="0" destOrd="0" presId="urn:microsoft.com/office/officeart/2005/8/layout/StepDownProcess"/>
    <dgm:cxn modelId="{5A9CC74A-1078-4540-8FCC-F9213AC1098C}" srcId="{5711B844-3DE7-4BDF-8BC4-57AE31FFA49A}" destId="{6552CF18-7736-4113-915B-B079EF9D5FAC}" srcOrd="0" destOrd="0" parTransId="{D6E83745-BC38-4FA2-8E3B-53F02C82D29B}" sibTransId="{0E21F1F0-E600-4984-A89F-29622E47A5DA}"/>
    <dgm:cxn modelId="{A27F664F-2C85-4AEF-9864-50BBAC267DF1}" type="presOf" srcId="{DB299215-0080-4D1E-BB49-CE1B8219607D}" destId="{613E6808-CCB9-4F9D-AC3A-D14090EB2BA6}" srcOrd="0" destOrd="0" presId="urn:microsoft.com/office/officeart/2005/8/layout/StepDownProcess"/>
    <dgm:cxn modelId="{95B24452-6098-4E7E-8946-3A59638322ED}" type="presOf" srcId="{8DD55033-CB0C-4023-9388-A6B418282F65}" destId="{2AD03E4C-A4C6-436F-A2B3-14EB4585327B}" srcOrd="0" destOrd="0" presId="urn:microsoft.com/office/officeart/2005/8/layout/StepDownProcess"/>
    <dgm:cxn modelId="{567A6E76-46DD-4261-B7F3-96AAAAE43458}" type="presOf" srcId="{F5268CE5-3713-4FDA-A9AC-4AE2F0A650B0}" destId="{2AD03E4C-A4C6-436F-A2B3-14EB4585327B}" srcOrd="0" destOrd="2" presId="urn:microsoft.com/office/officeart/2005/8/layout/StepDownProcess"/>
    <dgm:cxn modelId="{0B3F9F78-AEB8-4666-8556-71A4B95122CD}" srcId="{1FB70A3C-5ED4-4689-ABD7-B774C0CB68E2}" destId="{0C969F9D-F642-4D61-B2E7-7BB377C5426D}" srcOrd="1" destOrd="0" parTransId="{7BBB7F9E-C287-4519-A691-B06AD9426750}" sibTransId="{6FB7CC67-4068-41A0-836F-9F8464A4BFFA}"/>
    <dgm:cxn modelId="{9B17827A-9B19-4BF1-8CAD-82F9AB96DFB1}" srcId="{1FB70A3C-5ED4-4689-ABD7-B774C0CB68E2}" destId="{8DD55033-CB0C-4023-9388-A6B418282F65}" srcOrd="0" destOrd="0" parTransId="{339827AF-7128-4419-A83D-309FC0E030FE}" sibTransId="{6537FCA0-1BC5-47DB-A222-BB9B3500D2A0}"/>
    <dgm:cxn modelId="{4E7CDA7F-2AAC-438D-99DE-E4AAB0D19321}" type="presOf" srcId="{2E56CB68-4EF2-4E1A-BCE6-8C60949F0F8B}" destId="{619B3AB9-2B1C-4F76-8A1E-1F477533FC19}" srcOrd="0" destOrd="0" presId="urn:microsoft.com/office/officeart/2005/8/layout/StepDownProcess"/>
    <dgm:cxn modelId="{05C49A87-7CD3-4140-8D11-76D083E6F447}" srcId="{DB299215-0080-4D1E-BB49-CE1B8219607D}" destId="{1FB70A3C-5ED4-4689-ABD7-B774C0CB68E2}" srcOrd="1" destOrd="0" parTransId="{D51FDD22-3103-44EC-B499-F71390CAA5A6}" sibTransId="{1324B887-CA09-4D8B-94E1-3A963A2A8D87}"/>
    <dgm:cxn modelId="{C2C52893-C0F2-40F3-8CB6-C577252DCDF2}" type="presOf" srcId="{3EA0914C-8595-4AFE-85C6-A505E8DF75F9}" destId="{371C2AAA-92AF-4E41-B462-AC5EA24975CC}" srcOrd="0" destOrd="1" presId="urn:microsoft.com/office/officeart/2005/8/layout/StepDownProcess"/>
    <dgm:cxn modelId="{6ABC27A8-75F6-4225-A40B-A9555C1368DB}" srcId="{5711B844-3DE7-4BDF-8BC4-57AE31FFA49A}" destId="{6EC4B5E8-E649-4C06-BA2A-EA69A463D962}" srcOrd="2" destOrd="0" parTransId="{A5A064E6-67BC-4682-9418-A444571E70DD}" sibTransId="{246E9FD6-286A-4A60-AC0F-A30EDF0118F3}"/>
    <dgm:cxn modelId="{603FD0B6-456E-4E95-80CE-66B9014C1842}" type="presOf" srcId="{1FB70A3C-5ED4-4689-ABD7-B774C0CB68E2}" destId="{41E4A682-4BD7-42E4-B81F-0CA38B58AC27}" srcOrd="0" destOrd="0" presId="urn:microsoft.com/office/officeart/2005/8/layout/StepDownProcess"/>
    <dgm:cxn modelId="{88C2DCB6-934E-42EB-986E-1AAEB2773AC8}" srcId="{DB299215-0080-4D1E-BB49-CE1B8219607D}" destId="{5711B844-3DE7-4BDF-8BC4-57AE31FFA49A}" srcOrd="0" destOrd="0" parTransId="{539B7262-FB04-4A48-906A-16FB8DE6D6DB}" sibTransId="{D794345A-6F0D-4B71-A612-EA9D2BDFFCF7}"/>
    <dgm:cxn modelId="{7A2C08C4-20C4-4E4E-95EA-B4B4D266DD5E}" srcId="{DB299215-0080-4D1E-BB49-CE1B8219607D}" destId="{2E56CB68-4EF2-4E1A-BCE6-8C60949F0F8B}" srcOrd="2" destOrd="0" parTransId="{1D1A1EDC-82CA-4CC4-B2C4-C6623A9B1FFF}" sibTransId="{FDB1B888-272A-409B-9193-10F43DB12802}"/>
    <dgm:cxn modelId="{E0586DDB-CACB-4AB4-98A9-6CB9227ADA3D}" type="presOf" srcId="{5CDA7512-856A-4803-806A-F5698D2E2BBE}" destId="{371C2AAA-92AF-4E41-B462-AC5EA24975CC}" srcOrd="0" destOrd="3" presId="urn:microsoft.com/office/officeart/2005/8/layout/StepDownProcess"/>
    <dgm:cxn modelId="{0023F0DC-F521-4629-BAD5-52AE7C7CBBA9}" type="presOf" srcId="{54159B0D-AAA7-4CEA-A1E6-AADD00875FC9}" destId="{91D5098E-DB3C-4BFB-AB49-42A01F12CF55}" srcOrd="0" destOrd="0" presId="urn:microsoft.com/office/officeart/2005/8/layout/StepDownProcess"/>
    <dgm:cxn modelId="{4C11CDE1-10CB-41B5-BAD9-80C08C4AE310}" srcId="{5711B844-3DE7-4BDF-8BC4-57AE31FFA49A}" destId="{5CDA7512-856A-4803-806A-F5698D2E2BBE}" srcOrd="3" destOrd="0" parTransId="{FACDD1C9-9FB2-48D4-B269-E3074DFFD30F}" sibTransId="{05856876-7A41-4B6C-9921-F6FC1E132FB7}"/>
    <dgm:cxn modelId="{EB65E5E4-F337-4376-ABA7-164F8471A927}" type="presOf" srcId="{0C969F9D-F642-4D61-B2E7-7BB377C5426D}" destId="{2AD03E4C-A4C6-436F-A2B3-14EB4585327B}" srcOrd="0" destOrd="1" presId="urn:microsoft.com/office/officeart/2005/8/layout/StepDownProcess"/>
    <dgm:cxn modelId="{2CB3462A-D2CB-45D2-A235-FAAB20825EB9}" type="presParOf" srcId="{613E6808-CCB9-4F9D-AC3A-D14090EB2BA6}" destId="{E71B6C73-7495-4F89-BC6F-BC37985BBA53}" srcOrd="0" destOrd="0" presId="urn:microsoft.com/office/officeart/2005/8/layout/StepDownProcess"/>
    <dgm:cxn modelId="{04BB21EB-A0BB-43F2-B783-2655332B3DB1}" type="presParOf" srcId="{E71B6C73-7495-4F89-BC6F-BC37985BBA53}" destId="{66804A71-F5B2-4D6B-9F4E-8AB94E7319AF}" srcOrd="0" destOrd="0" presId="urn:microsoft.com/office/officeart/2005/8/layout/StepDownProcess"/>
    <dgm:cxn modelId="{07CD999D-A638-4970-8C59-1B96A39008BC}" type="presParOf" srcId="{E71B6C73-7495-4F89-BC6F-BC37985BBA53}" destId="{DEDD00B8-E407-46E9-AD11-647AF9DD61A1}" srcOrd="1" destOrd="0" presId="urn:microsoft.com/office/officeart/2005/8/layout/StepDownProcess"/>
    <dgm:cxn modelId="{4B882CF5-1CD3-4C72-8DC8-C80B7BD015BC}" type="presParOf" srcId="{E71B6C73-7495-4F89-BC6F-BC37985BBA53}" destId="{371C2AAA-92AF-4E41-B462-AC5EA24975CC}" srcOrd="2" destOrd="0" presId="urn:microsoft.com/office/officeart/2005/8/layout/StepDownProcess"/>
    <dgm:cxn modelId="{BD61CA82-C010-43A3-B9BE-C5F91873D86E}" type="presParOf" srcId="{613E6808-CCB9-4F9D-AC3A-D14090EB2BA6}" destId="{017FAEF0-0C26-4B99-9348-31CEFD762178}" srcOrd="1" destOrd="0" presId="urn:microsoft.com/office/officeart/2005/8/layout/StepDownProcess"/>
    <dgm:cxn modelId="{4D8D2CF7-2E97-433E-9841-F4ECC2B82991}" type="presParOf" srcId="{613E6808-CCB9-4F9D-AC3A-D14090EB2BA6}" destId="{3665D57B-1EE8-4A8B-99BF-3B4CAA7EF366}" srcOrd="2" destOrd="0" presId="urn:microsoft.com/office/officeart/2005/8/layout/StepDownProcess"/>
    <dgm:cxn modelId="{7BE382E1-5369-4BE0-BCB3-23F5201734AE}" type="presParOf" srcId="{3665D57B-1EE8-4A8B-99BF-3B4CAA7EF366}" destId="{C2776351-A203-4225-9447-5158F140B6FB}" srcOrd="0" destOrd="0" presId="urn:microsoft.com/office/officeart/2005/8/layout/StepDownProcess"/>
    <dgm:cxn modelId="{BFA208D5-67F7-4806-818A-8FDDB01FA3DB}" type="presParOf" srcId="{3665D57B-1EE8-4A8B-99BF-3B4CAA7EF366}" destId="{41E4A682-4BD7-42E4-B81F-0CA38B58AC27}" srcOrd="1" destOrd="0" presId="urn:microsoft.com/office/officeart/2005/8/layout/StepDownProcess"/>
    <dgm:cxn modelId="{5033690E-0420-4F8D-A7A9-A0FCA1EF049E}" type="presParOf" srcId="{3665D57B-1EE8-4A8B-99BF-3B4CAA7EF366}" destId="{2AD03E4C-A4C6-436F-A2B3-14EB4585327B}" srcOrd="2" destOrd="0" presId="urn:microsoft.com/office/officeart/2005/8/layout/StepDownProcess"/>
    <dgm:cxn modelId="{A87CB546-419E-4EFF-8D39-7A6900B93DDC}" type="presParOf" srcId="{613E6808-CCB9-4F9D-AC3A-D14090EB2BA6}" destId="{CA9064B7-3E74-4D67-AC5D-0F148970EAE3}" srcOrd="3" destOrd="0" presId="urn:microsoft.com/office/officeart/2005/8/layout/StepDownProcess"/>
    <dgm:cxn modelId="{7A13B4CE-013B-4EED-B8A3-1DE490E9F134}" type="presParOf" srcId="{613E6808-CCB9-4F9D-AC3A-D14090EB2BA6}" destId="{C97A69E1-4ADF-4B8E-8F81-77CA1C8F0A35}" srcOrd="4" destOrd="0" presId="urn:microsoft.com/office/officeart/2005/8/layout/StepDownProcess"/>
    <dgm:cxn modelId="{FE147413-8930-44FA-AA3E-16E81D29B95E}" type="presParOf" srcId="{C97A69E1-4ADF-4B8E-8F81-77CA1C8F0A35}" destId="{619B3AB9-2B1C-4F76-8A1E-1F477533FC19}" srcOrd="0" destOrd="0" presId="urn:microsoft.com/office/officeart/2005/8/layout/StepDownProcess"/>
    <dgm:cxn modelId="{D11EBCEB-89C7-4A58-AB2D-1B9066AC396A}" type="presParOf" srcId="{C97A69E1-4ADF-4B8E-8F81-77CA1C8F0A35}" destId="{91D5098E-DB3C-4BFB-AB49-42A01F12CF5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04A71-F5B2-4D6B-9F4E-8AB94E7319AF}">
      <dsp:nvSpPr>
        <dsp:cNvPr id="0" name=""/>
        <dsp:cNvSpPr/>
      </dsp:nvSpPr>
      <dsp:spPr>
        <a:xfrm rot="5400000">
          <a:off x="1036065" y="1497127"/>
          <a:ext cx="1324080" cy="150741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EDD00B8-E407-46E9-AD11-647AF9DD61A1}">
      <dsp:nvSpPr>
        <dsp:cNvPr id="0" name=""/>
        <dsp:cNvSpPr/>
      </dsp:nvSpPr>
      <dsp:spPr>
        <a:xfrm>
          <a:off x="685264" y="29358"/>
          <a:ext cx="2228971" cy="1560207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tx1"/>
              </a:solidFill>
            </a:rPr>
            <a:t>Multichoice quiz</a:t>
          </a:r>
        </a:p>
      </dsp:txBody>
      <dsp:txXfrm>
        <a:off x="761441" y="105535"/>
        <a:ext cx="2076617" cy="1407853"/>
      </dsp:txXfrm>
    </dsp:sp>
    <dsp:sp modelId="{371C2AAA-92AF-4E41-B462-AC5EA24975CC}">
      <dsp:nvSpPr>
        <dsp:cNvPr id="0" name=""/>
        <dsp:cNvSpPr/>
      </dsp:nvSpPr>
      <dsp:spPr>
        <a:xfrm>
          <a:off x="3340125" y="11306"/>
          <a:ext cx="6787719" cy="145173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All core knowledge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Correct answers shown immediately after completion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Unlimited attempts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Mobile accessible</a:t>
          </a:r>
        </a:p>
      </dsp:txBody>
      <dsp:txXfrm>
        <a:off x="3340125" y="11306"/>
        <a:ext cx="6787719" cy="1451734"/>
      </dsp:txXfrm>
    </dsp:sp>
    <dsp:sp modelId="{C2776351-A203-4225-9447-5158F140B6FB}">
      <dsp:nvSpPr>
        <dsp:cNvPr id="0" name=""/>
        <dsp:cNvSpPr/>
      </dsp:nvSpPr>
      <dsp:spPr>
        <a:xfrm rot="5400000">
          <a:off x="3939852" y="3249755"/>
          <a:ext cx="1324080" cy="150741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10860531"/>
            <a:satOff val="-52986"/>
            <a:lumOff val="756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E4A682-4BD7-42E4-B81F-0CA38B58AC27}">
      <dsp:nvSpPr>
        <dsp:cNvPr id="0" name=""/>
        <dsp:cNvSpPr/>
      </dsp:nvSpPr>
      <dsp:spPr>
        <a:xfrm>
          <a:off x="3589052" y="1781986"/>
          <a:ext cx="2228971" cy="1560207"/>
        </a:xfrm>
        <a:prstGeom prst="roundRect">
          <a:avLst>
            <a:gd name="adj" fmla="val 1667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tx1"/>
              </a:solidFill>
            </a:rPr>
            <a:t>Revision question mats</a:t>
          </a:r>
        </a:p>
      </dsp:txBody>
      <dsp:txXfrm>
        <a:off x="3665229" y="1858163"/>
        <a:ext cx="2076617" cy="1407853"/>
      </dsp:txXfrm>
    </dsp:sp>
    <dsp:sp modelId="{2AD03E4C-A4C6-436F-A2B3-14EB4585327B}">
      <dsp:nvSpPr>
        <dsp:cNvPr id="0" name=""/>
        <dsp:cNvSpPr/>
      </dsp:nvSpPr>
      <dsp:spPr>
        <a:xfrm>
          <a:off x="6091623" y="1947407"/>
          <a:ext cx="4565296" cy="1261028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Questions without multi choice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Self marked by the student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Tests memory of core knowledge</a:t>
          </a:r>
        </a:p>
      </dsp:txBody>
      <dsp:txXfrm>
        <a:off x="6091623" y="1947407"/>
        <a:ext cx="4565296" cy="1261028"/>
      </dsp:txXfrm>
    </dsp:sp>
    <dsp:sp modelId="{619B3AB9-2B1C-4F76-8A1E-1F477533FC19}">
      <dsp:nvSpPr>
        <dsp:cNvPr id="0" name=""/>
        <dsp:cNvSpPr/>
      </dsp:nvSpPr>
      <dsp:spPr>
        <a:xfrm>
          <a:off x="6847157" y="3534614"/>
          <a:ext cx="2228971" cy="1560207"/>
        </a:xfrm>
        <a:prstGeom prst="roundRect">
          <a:avLst>
            <a:gd name="adj" fmla="val 1667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tx1"/>
              </a:solidFill>
            </a:rPr>
            <a:t>Exam practice</a:t>
          </a:r>
        </a:p>
      </dsp:txBody>
      <dsp:txXfrm>
        <a:off x="6923334" y="3610791"/>
        <a:ext cx="2076617" cy="1407853"/>
      </dsp:txXfrm>
    </dsp:sp>
    <dsp:sp modelId="{91D5098E-DB3C-4BFB-AB49-42A01F12CF55}">
      <dsp:nvSpPr>
        <dsp:cNvPr id="0" name=""/>
        <dsp:cNvSpPr/>
      </dsp:nvSpPr>
      <dsp:spPr>
        <a:xfrm>
          <a:off x="9318408" y="3666795"/>
          <a:ext cx="1621141" cy="1261028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Can they apply their memory?</a:t>
          </a:r>
        </a:p>
      </dsp:txBody>
      <dsp:txXfrm>
        <a:off x="9318408" y="3666795"/>
        <a:ext cx="1621141" cy="1261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0C179-F8CF-4ED3-B118-ED3235C33BF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610CB-42F6-4970-B800-98CAA6ADC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46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C95484E-4FE8-B48F-3350-766322C4907F}"/>
              </a:ext>
            </a:extLst>
          </p:cNvPr>
          <p:cNvSpPr/>
          <p:nvPr userDrawn="1"/>
        </p:nvSpPr>
        <p:spPr>
          <a:xfrm>
            <a:off x="263434" y="143691"/>
            <a:ext cx="11665131" cy="6209138"/>
          </a:xfrm>
          <a:prstGeom prst="roundRect">
            <a:avLst>
              <a:gd name="adj" fmla="val 6710"/>
            </a:avLst>
          </a:prstGeom>
          <a:noFill/>
          <a:ln w="9525">
            <a:solidFill>
              <a:srgbClr val="662D9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38100">
                <a:solidFill>
                  <a:schemeClr val="tx1"/>
                </a:solidFill>
              </a:ln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3E7458-2B4D-C7C0-8C33-5613A40AF3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3" y="6442050"/>
            <a:ext cx="679267" cy="27225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1D20811-42FC-FF96-508E-9026457CFD4B}"/>
              </a:ext>
            </a:extLst>
          </p:cNvPr>
          <p:cNvSpPr/>
          <p:nvPr userDrawn="1"/>
        </p:nvSpPr>
        <p:spPr>
          <a:xfrm>
            <a:off x="9235440" y="6431578"/>
            <a:ext cx="2442754" cy="36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>
                <a:solidFill>
                  <a:schemeClr val="bg2">
                    <a:lumMod val="50000"/>
                  </a:schemeClr>
                </a:solidFill>
                <a:latin typeface="Modern Love Caps" panose="04070805081001020A01" pitchFamily="82" charset="0"/>
              </a:rPr>
              <a:t>Respect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47A61B-779B-422C-9D40-C0A1A6D02490}"/>
              </a:ext>
            </a:extLst>
          </p:cNvPr>
          <p:cNvSpPr/>
          <p:nvPr userDrawn="1"/>
        </p:nvSpPr>
        <p:spPr>
          <a:xfrm>
            <a:off x="1848395" y="6444641"/>
            <a:ext cx="2442754" cy="36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>
                <a:solidFill>
                  <a:schemeClr val="bg2">
                    <a:lumMod val="50000"/>
                  </a:schemeClr>
                </a:solidFill>
                <a:latin typeface="Modern Love Caps" panose="04070805081001020A01" pitchFamily="82" charset="0"/>
              </a:rPr>
              <a:t>Resilience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F76957-89CB-2839-0708-B5550982324E}"/>
              </a:ext>
            </a:extLst>
          </p:cNvPr>
          <p:cNvSpPr/>
          <p:nvPr userDrawn="1"/>
        </p:nvSpPr>
        <p:spPr>
          <a:xfrm>
            <a:off x="5436327" y="6431578"/>
            <a:ext cx="2653935" cy="36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>
                <a:solidFill>
                  <a:schemeClr val="bg2">
                    <a:lumMod val="50000"/>
                  </a:schemeClr>
                </a:solidFill>
                <a:latin typeface="Modern Love Caps" panose="04070805081001020A01" pitchFamily="82" charset="0"/>
              </a:rPr>
              <a:t>Responsibility</a:t>
            </a:r>
          </a:p>
        </p:txBody>
      </p:sp>
    </p:spTree>
    <p:extLst>
      <p:ext uri="{BB962C8B-B14F-4D97-AF65-F5344CB8AC3E}">
        <p14:creationId xmlns:p14="http://schemas.microsoft.com/office/powerpoint/2010/main" val="369724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431132E-4296-97CA-B328-F7A3E92FDA16}"/>
              </a:ext>
            </a:extLst>
          </p:cNvPr>
          <p:cNvSpPr/>
          <p:nvPr userDrawn="1"/>
        </p:nvSpPr>
        <p:spPr>
          <a:xfrm>
            <a:off x="263434" y="143691"/>
            <a:ext cx="11665131" cy="6209138"/>
          </a:xfrm>
          <a:prstGeom prst="roundRect">
            <a:avLst>
              <a:gd name="adj" fmla="val 6710"/>
            </a:avLst>
          </a:prstGeom>
          <a:noFill/>
          <a:ln w="9525">
            <a:solidFill>
              <a:srgbClr val="662D9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38100">
                <a:solidFill>
                  <a:schemeClr val="tx1"/>
                </a:solidFill>
              </a:ln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6F8A87-B8C6-D0D7-77C4-A19B962F952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3" y="6442050"/>
            <a:ext cx="679267" cy="27225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70679C7-1606-3908-25FF-6D70086E4B3C}"/>
              </a:ext>
            </a:extLst>
          </p:cNvPr>
          <p:cNvSpPr/>
          <p:nvPr userDrawn="1"/>
        </p:nvSpPr>
        <p:spPr>
          <a:xfrm>
            <a:off x="9235440" y="6431578"/>
            <a:ext cx="2442754" cy="36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>
                <a:solidFill>
                  <a:schemeClr val="bg2">
                    <a:lumMod val="50000"/>
                  </a:schemeClr>
                </a:solidFill>
                <a:latin typeface="Modern Love Caps" panose="04070805081001020A01" pitchFamily="82" charset="0"/>
              </a:rPr>
              <a:t>Respect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46CEAB-4EBE-00DF-6AF1-29C92C9EFF74}"/>
              </a:ext>
            </a:extLst>
          </p:cNvPr>
          <p:cNvSpPr/>
          <p:nvPr userDrawn="1"/>
        </p:nvSpPr>
        <p:spPr>
          <a:xfrm>
            <a:off x="1848395" y="6444641"/>
            <a:ext cx="2442754" cy="36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>
                <a:solidFill>
                  <a:schemeClr val="bg2">
                    <a:lumMod val="50000"/>
                  </a:schemeClr>
                </a:solidFill>
                <a:latin typeface="Modern Love Caps" panose="04070805081001020A01" pitchFamily="82" charset="0"/>
              </a:rPr>
              <a:t>Resilience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B64CFB-4B23-7318-56FD-C8C57C3F811D}"/>
              </a:ext>
            </a:extLst>
          </p:cNvPr>
          <p:cNvSpPr/>
          <p:nvPr userDrawn="1"/>
        </p:nvSpPr>
        <p:spPr>
          <a:xfrm>
            <a:off x="5436327" y="6431578"/>
            <a:ext cx="2653935" cy="36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>
                <a:solidFill>
                  <a:schemeClr val="bg2">
                    <a:lumMod val="50000"/>
                  </a:schemeClr>
                </a:solidFill>
                <a:latin typeface="Modern Love Caps" panose="04070805081001020A01" pitchFamily="82" charset="0"/>
              </a:rPr>
              <a:t>Responsibility</a:t>
            </a:r>
          </a:p>
        </p:txBody>
      </p:sp>
    </p:spTree>
    <p:extLst>
      <p:ext uri="{BB962C8B-B14F-4D97-AF65-F5344CB8AC3E}">
        <p14:creationId xmlns:p14="http://schemas.microsoft.com/office/powerpoint/2010/main" val="31032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gpbooks.co.uk/secondary-books/gcse/science/combined-science/safq42b-gcse-combined-science-aqa-exam?c=39012749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cgpbooks.co.uk/secondary-books/gcse/science/combined-science/safr46-gcse-combined-science-aqa-revision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cgpbooks.co.uk/secondary-books/gcse/science/combined-science/sahq42b-gcse-combined-science-aqa-exam?c=26864432" TargetMode="External"/><Relationship Id="rId4" Type="http://schemas.openxmlformats.org/officeDocument/2006/relationships/hyperlink" Target="https://www.cgpbooks.co.uk/secondary-books/gcse/science/combined-science/sahr46-gcse-combined-science-aqa-revis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gpbooks.co.uk/secondary-books/gcse/science/biology/baq42b-gcse-biology-aqa-exam-practice?c=17403815" TargetMode="External"/><Relationship Id="rId7" Type="http://schemas.openxmlformats.org/officeDocument/2006/relationships/hyperlink" Target="https://www.cgpbooks.co.uk/secondary-books/gcse/science/physics/paq42b-gcse-physics-aqa-exam-practice?c=66866052" TargetMode="External"/><Relationship Id="rId2" Type="http://schemas.openxmlformats.org/officeDocument/2006/relationships/hyperlink" Target="https://www.cgpbooks.co.uk/secondary-books/gcse/science/biology/bar46-gcse-biology-aqa-revision-guide-higher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gpbooks.co.uk/secondary-books/gcse/science/physics/par48-gcse-physics-aqa-revision-guide-higher?c=8423343" TargetMode="External"/><Relationship Id="rId5" Type="http://schemas.openxmlformats.org/officeDocument/2006/relationships/hyperlink" Target="https://www.cgpbooks.co.uk/secondary-books/gcse/science/chemistry/caq42b-gcse-chemistry-aqa-exam-practice?c=37369838" TargetMode="External"/><Relationship Id="rId4" Type="http://schemas.openxmlformats.org/officeDocument/2006/relationships/hyperlink" Target="https://www.cgpbooks.co.uk/secondary-books/gcse/science/chemistry/car46-gcse-chemistry-aqa-revision-guide?c=21412324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forms.gle/iGcQY8By1Kv5Uo388" TargetMode="External"/><Relationship Id="rId13" Type="http://schemas.openxmlformats.org/officeDocument/2006/relationships/hyperlink" Target="https://forms.gle/fcjjPxmajPNeKEcUA" TargetMode="External"/><Relationship Id="rId18" Type="http://schemas.openxmlformats.org/officeDocument/2006/relationships/hyperlink" Target="https://forms.gle/JZAtuKjsGQ4kjY4i6" TargetMode="External"/><Relationship Id="rId26" Type="http://schemas.openxmlformats.org/officeDocument/2006/relationships/hyperlink" Target="https://forms.gle/QLHuQ7674xpY2ZHH8" TargetMode="External"/><Relationship Id="rId3" Type="http://schemas.openxmlformats.org/officeDocument/2006/relationships/hyperlink" Target="https://forms.gle/ZFcyebeTgQyckLUi7" TargetMode="External"/><Relationship Id="rId21" Type="http://schemas.openxmlformats.org/officeDocument/2006/relationships/hyperlink" Target="https://forms.gle/198sneiuaufDMMs8A" TargetMode="External"/><Relationship Id="rId7" Type="http://schemas.openxmlformats.org/officeDocument/2006/relationships/hyperlink" Target="https://forms.gle/PpdiWRMcgrPxf4ct9" TargetMode="External"/><Relationship Id="rId12" Type="http://schemas.openxmlformats.org/officeDocument/2006/relationships/hyperlink" Target="https://forms.gle/rd71UxcLuyeVD2pRA" TargetMode="External"/><Relationship Id="rId17" Type="http://schemas.openxmlformats.org/officeDocument/2006/relationships/hyperlink" Target="https://forms.gle/35KFPn8wzKVr3ET8A" TargetMode="External"/><Relationship Id="rId25" Type="http://schemas.openxmlformats.org/officeDocument/2006/relationships/hyperlink" Target="https://forms.gle/wYdTZ7qiY6MKYt3y5" TargetMode="External"/><Relationship Id="rId2" Type="http://schemas.openxmlformats.org/officeDocument/2006/relationships/hyperlink" Target="https://forms.gle/hHYkwL8gMC5zYcJ69" TargetMode="External"/><Relationship Id="rId16" Type="http://schemas.openxmlformats.org/officeDocument/2006/relationships/hyperlink" Target="https://forms.gle/NZqakmN8ig3H4A5k6" TargetMode="External"/><Relationship Id="rId20" Type="http://schemas.openxmlformats.org/officeDocument/2006/relationships/hyperlink" Target="https://forms.gle/DjLTQz9gMkavombn8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orms.gle/RUxRy2d6yDryuudj9" TargetMode="External"/><Relationship Id="rId11" Type="http://schemas.openxmlformats.org/officeDocument/2006/relationships/hyperlink" Target="https://forms.gle/irV57xsurvKZGbzaA" TargetMode="External"/><Relationship Id="rId24" Type="http://schemas.openxmlformats.org/officeDocument/2006/relationships/hyperlink" Target="https://forms.gle/3MquxNAg4SmT2ohCA" TargetMode="External"/><Relationship Id="rId5" Type="http://schemas.openxmlformats.org/officeDocument/2006/relationships/hyperlink" Target="https://forms.gle/1Th7wz61se3A9FDX9" TargetMode="External"/><Relationship Id="rId15" Type="http://schemas.openxmlformats.org/officeDocument/2006/relationships/hyperlink" Target="https://forms.gle/AT6HAi5N3feuMLscA" TargetMode="External"/><Relationship Id="rId23" Type="http://schemas.openxmlformats.org/officeDocument/2006/relationships/hyperlink" Target="https://forms.gle/D6v9YbW3u35CA2uP8" TargetMode="External"/><Relationship Id="rId10" Type="http://schemas.openxmlformats.org/officeDocument/2006/relationships/hyperlink" Target="https://forms.gle/ogHc1ebNpMojWLA3A" TargetMode="External"/><Relationship Id="rId19" Type="http://schemas.openxmlformats.org/officeDocument/2006/relationships/hyperlink" Target="https://forms.gle/HurRVKeAthTUdMFZ6" TargetMode="External"/><Relationship Id="rId4" Type="http://schemas.openxmlformats.org/officeDocument/2006/relationships/hyperlink" Target="https://forms.gle/fPoiuRdgCfSjG6n49" TargetMode="External"/><Relationship Id="rId9" Type="http://schemas.openxmlformats.org/officeDocument/2006/relationships/hyperlink" Target="https://forms.gle/7HDW7eYLMZNjTK2G8" TargetMode="External"/><Relationship Id="rId14" Type="http://schemas.openxmlformats.org/officeDocument/2006/relationships/hyperlink" Target="https://forms.gle/dVSynbsg2bDjYZX56" TargetMode="External"/><Relationship Id="rId22" Type="http://schemas.openxmlformats.org/officeDocument/2006/relationships/hyperlink" Target="https://forms.gle/qmhWHAN4LYqFzcH9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D9B4C9-91F3-85BE-7E5F-7C14C587D61D}"/>
              </a:ext>
            </a:extLst>
          </p:cNvPr>
          <p:cNvSpPr txBox="1"/>
          <p:nvPr/>
        </p:nvSpPr>
        <p:spPr>
          <a:xfrm>
            <a:off x="581891" y="349135"/>
            <a:ext cx="10939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Y11 Science exams and revision support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AF132AD-9F4F-ADBC-7F3A-80BBBA71C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110354"/>
              </p:ext>
            </p:extLst>
          </p:nvPr>
        </p:nvGraphicFramePr>
        <p:xfrm>
          <a:off x="581891" y="1057464"/>
          <a:ext cx="11072552" cy="47448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8138">
                  <a:extLst>
                    <a:ext uri="{9D8B030D-6E8A-4147-A177-3AD203B41FA5}">
                      <a16:colId xmlns:a16="http://schemas.microsoft.com/office/drawing/2014/main" val="395735957"/>
                    </a:ext>
                  </a:extLst>
                </a:gridCol>
                <a:gridCol w="2768138">
                  <a:extLst>
                    <a:ext uri="{9D8B030D-6E8A-4147-A177-3AD203B41FA5}">
                      <a16:colId xmlns:a16="http://schemas.microsoft.com/office/drawing/2014/main" val="3358601691"/>
                    </a:ext>
                  </a:extLst>
                </a:gridCol>
                <a:gridCol w="2768138">
                  <a:extLst>
                    <a:ext uri="{9D8B030D-6E8A-4147-A177-3AD203B41FA5}">
                      <a16:colId xmlns:a16="http://schemas.microsoft.com/office/drawing/2014/main" val="3620311025"/>
                    </a:ext>
                  </a:extLst>
                </a:gridCol>
                <a:gridCol w="2768138">
                  <a:extLst>
                    <a:ext uri="{9D8B030D-6E8A-4147-A177-3AD203B41FA5}">
                      <a16:colId xmlns:a16="http://schemas.microsoft.com/office/drawing/2014/main" val="3417584422"/>
                    </a:ext>
                  </a:extLst>
                </a:gridCol>
              </a:tblGrid>
              <a:tr h="1040011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Combined foundation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Combined higher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Single/triple science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959509"/>
                  </a:ext>
                </a:extLst>
              </a:tr>
              <a:tr h="812393">
                <a:tc>
                  <a:txBody>
                    <a:bodyPr/>
                    <a:lstStyle/>
                    <a:p>
                      <a:r>
                        <a:rPr lang="en-GB" sz="2800" dirty="0"/>
                        <a:t>Exam board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AQA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AQA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AQA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36975"/>
                  </a:ext>
                </a:extLst>
              </a:tr>
              <a:tr h="812393">
                <a:tc>
                  <a:txBody>
                    <a:bodyPr/>
                    <a:lstStyle/>
                    <a:p>
                      <a:r>
                        <a:rPr lang="en-GB" sz="2800" dirty="0"/>
                        <a:t>Exam papers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149399"/>
                  </a:ext>
                </a:extLst>
              </a:tr>
              <a:tr h="1040011">
                <a:tc>
                  <a:txBody>
                    <a:bodyPr/>
                    <a:lstStyle/>
                    <a:p>
                      <a:r>
                        <a:rPr lang="en-GB" sz="2800" dirty="0"/>
                        <a:t>Exam lengths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1 hour 15 mins 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1 hour 15 mins 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1 hour 45 mins each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244856"/>
                  </a:ext>
                </a:extLst>
              </a:tr>
              <a:tr h="1040011">
                <a:tc>
                  <a:txBody>
                    <a:bodyPr/>
                    <a:lstStyle/>
                    <a:p>
                      <a:r>
                        <a:rPr lang="en-GB" sz="2800" dirty="0"/>
                        <a:t>Total marks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420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420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200 per subject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238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31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6F8D27-128B-2120-D408-EAEB3579E0C6}"/>
              </a:ext>
            </a:extLst>
          </p:cNvPr>
          <p:cNvSpPr txBox="1"/>
          <p:nvPr/>
        </p:nvSpPr>
        <p:spPr>
          <a:xfrm>
            <a:off x="581891" y="349135"/>
            <a:ext cx="10939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Y11 grade boundaries last year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4BB1039-74EE-0DC8-5B71-4D12D6FA0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713006"/>
              </p:ext>
            </p:extLst>
          </p:nvPr>
        </p:nvGraphicFramePr>
        <p:xfrm>
          <a:off x="581891" y="1057464"/>
          <a:ext cx="11089180" cy="49457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72295">
                  <a:extLst>
                    <a:ext uri="{9D8B030D-6E8A-4147-A177-3AD203B41FA5}">
                      <a16:colId xmlns:a16="http://schemas.microsoft.com/office/drawing/2014/main" val="395735957"/>
                    </a:ext>
                  </a:extLst>
                </a:gridCol>
                <a:gridCol w="2772295">
                  <a:extLst>
                    <a:ext uri="{9D8B030D-6E8A-4147-A177-3AD203B41FA5}">
                      <a16:colId xmlns:a16="http://schemas.microsoft.com/office/drawing/2014/main" val="3358601691"/>
                    </a:ext>
                  </a:extLst>
                </a:gridCol>
                <a:gridCol w="2772295">
                  <a:extLst>
                    <a:ext uri="{9D8B030D-6E8A-4147-A177-3AD203B41FA5}">
                      <a16:colId xmlns:a16="http://schemas.microsoft.com/office/drawing/2014/main" val="3620311025"/>
                    </a:ext>
                  </a:extLst>
                </a:gridCol>
                <a:gridCol w="2772295">
                  <a:extLst>
                    <a:ext uri="{9D8B030D-6E8A-4147-A177-3AD203B41FA5}">
                      <a16:colId xmlns:a16="http://schemas.microsoft.com/office/drawing/2014/main" val="3417584422"/>
                    </a:ext>
                  </a:extLst>
                </a:gridCol>
              </a:tblGrid>
              <a:tr h="876947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Combined foundation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Combined higher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Single/triple science (higher)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959509"/>
                  </a:ext>
                </a:extLst>
              </a:tr>
              <a:tr h="685017">
                <a:tc>
                  <a:txBody>
                    <a:bodyPr/>
                    <a:lstStyle/>
                    <a:p>
                      <a:r>
                        <a:rPr lang="en-GB" sz="2800" dirty="0"/>
                        <a:t>Grade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229 (55%)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99 (24%)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48 (24%)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36975"/>
                  </a:ext>
                </a:extLst>
              </a:tr>
              <a:tr h="685017">
                <a:tc>
                  <a:txBody>
                    <a:bodyPr/>
                    <a:lstStyle/>
                    <a:p>
                      <a:r>
                        <a:rPr lang="en-GB" sz="2800" dirty="0"/>
                        <a:t>Grade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269 (64%)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138 (33%)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70 (35%)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149399"/>
                  </a:ext>
                </a:extLst>
              </a:tr>
              <a:tr h="876947">
                <a:tc>
                  <a:txBody>
                    <a:bodyPr/>
                    <a:lstStyle/>
                    <a:p>
                      <a:r>
                        <a:rPr lang="en-GB" sz="2800" dirty="0"/>
                        <a:t>Grade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220 (52%)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114 (57%)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244856"/>
                  </a:ext>
                </a:extLst>
              </a:tr>
              <a:tr h="876947">
                <a:tc>
                  <a:txBody>
                    <a:bodyPr/>
                    <a:lstStyle/>
                    <a:p>
                      <a:r>
                        <a:rPr lang="en-GB" sz="2800" dirty="0"/>
                        <a:t>Grade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291 (69%)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150 (75%)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238671"/>
                  </a:ext>
                </a:extLst>
              </a:tr>
              <a:tr h="876947">
                <a:tc>
                  <a:txBody>
                    <a:bodyPr/>
                    <a:lstStyle/>
                    <a:p>
                      <a:r>
                        <a:rPr lang="en-GB" sz="2800" dirty="0"/>
                        <a:t>Maximum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420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420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200 (each)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423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63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6F8D27-128B-2120-D408-EAEB3579E0C6}"/>
              </a:ext>
            </a:extLst>
          </p:cNvPr>
          <p:cNvSpPr txBox="1"/>
          <p:nvPr/>
        </p:nvSpPr>
        <p:spPr>
          <a:xfrm>
            <a:off x="581891" y="349135"/>
            <a:ext cx="10939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Y11 revision support provided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53FB171-D34D-6C96-6492-5D53854D95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3140193"/>
              </p:ext>
            </p:extLst>
          </p:nvPr>
        </p:nvGraphicFramePr>
        <p:xfrm>
          <a:off x="581891" y="1014153"/>
          <a:ext cx="11028217" cy="5124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272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6F8D27-128B-2120-D408-EAEB3579E0C6}"/>
              </a:ext>
            </a:extLst>
          </p:cNvPr>
          <p:cNvSpPr txBox="1"/>
          <p:nvPr/>
        </p:nvSpPr>
        <p:spPr>
          <a:xfrm>
            <a:off x="581891" y="349135"/>
            <a:ext cx="10939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Y11 revision guides recommended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F832EFE-4E00-D7A4-C2BB-84E47B0BF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191322"/>
              </p:ext>
            </p:extLst>
          </p:nvPr>
        </p:nvGraphicFramePr>
        <p:xfrm>
          <a:off x="581891" y="872355"/>
          <a:ext cx="10939548" cy="3267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6516">
                  <a:extLst>
                    <a:ext uri="{9D8B030D-6E8A-4147-A177-3AD203B41FA5}">
                      <a16:colId xmlns:a16="http://schemas.microsoft.com/office/drawing/2014/main" val="1562340270"/>
                    </a:ext>
                  </a:extLst>
                </a:gridCol>
                <a:gridCol w="3646516">
                  <a:extLst>
                    <a:ext uri="{9D8B030D-6E8A-4147-A177-3AD203B41FA5}">
                      <a16:colId xmlns:a16="http://schemas.microsoft.com/office/drawing/2014/main" val="1337766238"/>
                    </a:ext>
                  </a:extLst>
                </a:gridCol>
                <a:gridCol w="3646516">
                  <a:extLst>
                    <a:ext uri="{9D8B030D-6E8A-4147-A177-3AD203B41FA5}">
                      <a16:colId xmlns:a16="http://schemas.microsoft.com/office/drawing/2014/main" val="48680167"/>
                    </a:ext>
                  </a:extLst>
                </a:gridCol>
              </a:tblGrid>
              <a:tr h="88962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Revision guide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Revision workbook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017460"/>
                  </a:ext>
                </a:extLst>
              </a:tr>
              <a:tr h="889622">
                <a:tc>
                  <a:txBody>
                    <a:bodyPr/>
                    <a:lstStyle/>
                    <a:p>
                      <a:r>
                        <a:rPr lang="en-GB" dirty="0"/>
                        <a:t>AQA trilogy 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2"/>
                        </a:rPr>
                        <a:t>https://www.cgpbooks.co.uk/secondary-books/gcse/science/combined-science/safr46-gcse-combined-science-aqa-revision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3"/>
                        </a:rPr>
                        <a:t>https://www.cgpbooks.co.uk/secondary-books/gcse/science/combined-science/safq42b-gcse-combined-science-aqa-exam?c=39012749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548576"/>
                  </a:ext>
                </a:extLst>
              </a:tr>
              <a:tr h="889622">
                <a:tc>
                  <a:txBody>
                    <a:bodyPr/>
                    <a:lstStyle/>
                    <a:p>
                      <a:r>
                        <a:rPr lang="en-GB" dirty="0"/>
                        <a:t>AQA trilogy Higher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4"/>
                        </a:rPr>
                        <a:t>https://www.cgpbooks.co.uk/secondary-books/gcse/science/combined-science/sahr46-gcse-combined-science-aqa-revision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5"/>
                        </a:rPr>
                        <a:t>https://www.cgpbooks.co.uk/secondary-books/gcse/science/combined-science/sahq42b-gcse-combined-science-aqa-exam?c=26864432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374068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7E4671C-2B1A-E9A3-DAFC-DB62D1846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5298" y="4156363"/>
            <a:ext cx="1664506" cy="23525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480EB3C-4925-C151-065E-192D8690AF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36703" y="4156363"/>
            <a:ext cx="1664506" cy="235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1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6F8D27-128B-2120-D408-EAEB3579E0C6}"/>
              </a:ext>
            </a:extLst>
          </p:cNvPr>
          <p:cNvSpPr txBox="1"/>
          <p:nvPr/>
        </p:nvSpPr>
        <p:spPr>
          <a:xfrm>
            <a:off x="581891" y="349135"/>
            <a:ext cx="10939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Y11 revision guides recommended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F832EFE-4E00-D7A4-C2BB-84E47B0BF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221857"/>
              </p:ext>
            </p:extLst>
          </p:nvPr>
        </p:nvGraphicFramePr>
        <p:xfrm>
          <a:off x="581891" y="872355"/>
          <a:ext cx="10939548" cy="5278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6516">
                  <a:extLst>
                    <a:ext uri="{9D8B030D-6E8A-4147-A177-3AD203B41FA5}">
                      <a16:colId xmlns:a16="http://schemas.microsoft.com/office/drawing/2014/main" val="1562340270"/>
                    </a:ext>
                  </a:extLst>
                </a:gridCol>
                <a:gridCol w="3646516">
                  <a:extLst>
                    <a:ext uri="{9D8B030D-6E8A-4147-A177-3AD203B41FA5}">
                      <a16:colId xmlns:a16="http://schemas.microsoft.com/office/drawing/2014/main" val="1337766238"/>
                    </a:ext>
                  </a:extLst>
                </a:gridCol>
                <a:gridCol w="3646516">
                  <a:extLst>
                    <a:ext uri="{9D8B030D-6E8A-4147-A177-3AD203B41FA5}">
                      <a16:colId xmlns:a16="http://schemas.microsoft.com/office/drawing/2014/main" val="48680167"/>
                    </a:ext>
                  </a:extLst>
                </a:gridCol>
              </a:tblGrid>
              <a:tr h="88962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Revision guide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Revision workbook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017460"/>
                  </a:ext>
                </a:extLst>
              </a:tr>
              <a:tr h="889622">
                <a:tc>
                  <a:txBody>
                    <a:bodyPr/>
                    <a:lstStyle/>
                    <a:p>
                      <a:r>
                        <a:rPr lang="en-GB" dirty="0"/>
                        <a:t>Biology (single science)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2"/>
                        </a:rPr>
                        <a:t>https://www.cgpbooks.co.uk/secondary-books/gcse/science/biology/bar46-gcse-biology-aqa-revision-guide-higher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3"/>
                        </a:rPr>
                        <a:t>https://www.cgpbooks.co.uk/secondary-books/gcse/science/biology/baq42b-gcse-biology-aqa-exam-practice?c=17403815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205572"/>
                  </a:ext>
                </a:extLst>
              </a:tr>
              <a:tr h="889622">
                <a:tc>
                  <a:txBody>
                    <a:bodyPr/>
                    <a:lstStyle/>
                    <a:p>
                      <a:r>
                        <a:rPr lang="en-GB" dirty="0"/>
                        <a:t>Chemistry (single science)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4"/>
                        </a:rPr>
                        <a:t>https://www.cgpbooks.co.uk/secondary-books/gcse/science/chemistry/car46-gcse-chemistry-aqa-revision-guide?c=21412324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5"/>
                        </a:rPr>
                        <a:t>https://www.cgpbooks.co.uk/secondary-books/gcse/science/chemistry/caq42b-gcse-chemistry-aqa-exam-practice?c=37369838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676332"/>
                  </a:ext>
                </a:extLst>
              </a:tr>
              <a:tr h="889622">
                <a:tc>
                  <a:txBody>
                    <a:bodyPr/>
                    <a:lstStyle/>
                    <a:p>
                      <a:r>
                        <a:rPr lang="en-GB" dirty="0"/>
                        <a:t>Physics (single science)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6"/>
                        </a:rPr>
                        <a:t>https://www.cgpbooks.co.uk/secondary-books/gcse/science/physics/par48-gcse-physics-aqa-revision-guide-higher?c=8423343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7"/>
                        </a:rPr>
                        <a:t>https://www.cgpbooks.co.uk/secondary-books/gcse/science/physics/paq42b-gcse-physics-aqa-exam-practice?c=66866052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172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055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33E36AE-C047-8D84-833B-2DABDFADA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412734"/>
              </p:ext>
            </p:extLst>
          </p:nvPr>
        </p:nvGraphicFramePr>
        <p:xfrm>
          <a:off x="632603" y="1049547"/>
          <a:ext cx="10746606" cy="4573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1164">
                  <a:extLst>
                    <a:ext uri="{9D8B030D-6E8A-4147-A177-3AD203B41FA5}">
                      <a16:colId xmlns:a16="http://schemas.microsoft.com/office/drawing/2014/main" val="3736189108"/>
                    </a:ext>
                  </a:extLst>
                </a:gridCol>
                <a:gridCol w="3261814">
                  <a:extLst>
                    <a:ext uri="{9D8B030D-6E8A-4147-A177-3AD203B41FA5}">
                      <a16:colId xmlns:a16="http://schemas.microsoft.com/office/drawing/2014/main" val="2317641059"/>
                    </a:ext>
                  </a:extLst>
                </a:gridCol>
                <a:gridCol w="3261814">
                  <a:extLst>
                    <a:ext uri="{9D8B030D-6E8A-4147-A177-3AD203B41FA5}">
                      <a16:colId xmlns:a16="http://schemas.microsoft.com/office/drawing/2014/main" val="2839741550"/>
                    </a:ext>
                  </a:extLst>
                </a:gridCol>
                <a:gridCol w="3261814">
                  <a:extLst>
                    <a:ext uri="{9D8B030D-6E8A-4147-A177-3AD203B41FA5}">
                      <a16:colId xmlns:a16="http://schemas.microsoft.com/office/drawing/2014/main" val="866673429"/>
                    </a:ext>
                  </a:extLst>
                </a:gridCol>
              </a:tblGrid>
              <a:tr h="372893">
                <a:tc>
                  <a:txBody>
                    <a:bodyPr/>
                    <a:lstStyle/>
                    <a:p>
                      <a:r>
                        <a:rPr lang="en-GB" dirty="0"/>
                        <a:t>Unit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Biology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Chemistry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Physics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474056"/>
                  </a:ext>
                </a:extLst>
              </a:tr>
              <a:tr h="42002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2"/>
                        </a:rPr>
                        <a:t>https://forms.gle/hHYkwL8gMC5zYcJ69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3"/>
                        </a:rPr>
                        <a:t>https://forms.gle/ZFcyebeTgQyckLUi7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4"/>
                        </a:rPr>
                        <a:t>https://forms.gle/fPoiuRdgCfSjG6n49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468080"/>
                  </a:ext>
                </a:extLst>
              </a:tr>
              <a:tr h="42002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5"/>
                        </a:rPr>
                        <a:t>https://forms.gle/1Th7wz61se3A9FDX9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6"/>
                        </a:rPr>
                        <a:t>https://forms.gle/RUxRy2d6yDryuudj9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7"/>
                        </a:rPr>
                        <a:t>https://forms.gle/PpdiWRMcgrPxf4ct9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001656"/>
                  </a:ext>
                </a:extLst>
              </a:tr>
              <a:tr h="42002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8"/>
                        </a:rPr>
                        <a:t>https://forms.gle/iGcQY8By1Kv5Uo388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9"/>
                        </a:rPr>
                        <a:t>https://forms.gle/7HDW7eYLMZNjTK2G8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10"/>
                        </a:rPr>
                        <a:t>https://forms.gle/ogHc1ebNpMojWLA3A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30258"/>
                  </a:ext>
                </a:extLst>
              </a:tr>
              <a:tr h="42002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11"/>
                        </a:rPr>
                        <a:t>https://forms.gle/irV57xsurvKZGbzaA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12"/>
                        </a:rPr>
                        <a:t>https://forms.gle/rd71UxcLuyeVD2pRA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13"/>
                        </a:rPr>
                        <a:t>https://forms.gle/fcjjPxmajPNeKEcUA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902762"/>
                  </a:ext>
                </a:extLst>
              </a:tr>
              <a:tr h="42002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14"/>
                        </a:rPr>
                        <a:t>https://forms.gle/dVSynbsg2bDjYZX56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15"/>
                        </a:rPr>
                        <a:t>https://forms.gle/AT6HAi5N3feuMLscA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16"/>
                        </a:rPr>
                        <a:t>https://forms.gle/NZqakmN8ig3H4A5k6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007369"/>
                  </a:ext>
                </a:extLst>
              </a:tr>
              <a:tr h="420020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17"/>
                        </a:rPr>
                        <a:t>https://forms.gle/35KFPn8wzKVr3ET8A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18"/>
                        </a:rPr>
                        <a:t>https://forms.gle/JZAtuKjsGQ4kjY4i6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19"/>
                        </a:rPr>
                        <a:t>https://forms.gle/HurRVKeAthTUdMFZ6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941028"/>
                  </a:ext>
                </a:extLst>
              </a:tr>
              <a:tr h="420020"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20"/>
                        </a:rPr>
                        <a:t>https://forms.gle/DjLTQz9gMkavombn8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21"/>
                        </a:rPr>
                        <a:t>https://forms.gle/198sneiuaufDMMs8A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22"/>
                        </a:rPr>
                        <a:t>https://forms.gle/qmhWHAN4LYqFzcH9A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810780"/>
                  </a:ext>
                </a:extLst>
              </a:tr>
              <a:tr h="42002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23"/>
                        </a:rPr>
                        <a:t>https://forms.gle/D6v9YbW3u35CA2uP8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24"/>
                        </a:rPr>
                        <a:t>https://forms.gle/3MquxNAg4SmT2ohCA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 (triple)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057280"/>
                  </a:ext>
                </a:extLst>
              </a:tr>
              <a:tr h="42002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25"/>
                        </a:rPr>
                        <a:t>https://forms.gle/wYdTZ7qiY6MKYt3y5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522607"/>
                  </a:ext>
                </a:extLst>
              </a:tr>
              <a:tr h="42002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26"/>
                        </a:rPr>
                        <a:t>https://forms.gle/QLHuQ7674xpY2ZHH8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36710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22EB690-CFAE-36A0-933C-2183FF7C3272}"/>
              </a:ext>
            </a:extLst>
          </p:cNvPr>
          <p:cNvSpPr txBox="1"/>
          <p:nvPr/>
        </p:nvSpPr>
        <p:spPr>
          <a:xfrm>
            <a:off x="581891" y="349135"/>
            <a:ext cx="10939549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b="1" u="sng" dirty="0"/>
              <a:t>Y11 revision quiz links</a:t>
            </a:r>
          </a:p>
        </p:txBody>
      </p:sp>
    </p:spTree>
    <p:extLst>
      <p:ext uri="{BB962C8B-B14F-4D97-AF65-F5344CB8AC3E}">
        <p14:creationId xmlns:p14="http://schemas.microsoft.com/office/powerpoint/2010/main" val="406341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8FF03991897F42A156E16EC9772540" ma:contentTypeVersion="13" ma:contentTypeDescription="Create a new document." ma:contentTypeScope="" ma:versionID="d9d3e06412420c44aadc174d82695a8c">
  <xsd:schema xmlns:xsd="http://www.w3.org/2001/XMLSchema" xmlns:xs="http://www.w3.org/2001/XMLSchema" xmlns:p="http://schemas.microsoft.com/office/2006/metadata/properties" xmlns:ns3="13264c4b-1b7c-4634-91df-4324d237f4c0" xmlns:ns4="d1bb8e79-50d8-447c-b3e2-fbe9f205f867" targetNamespace="http://schemas.microsoft.com/office/2006/metadata/properties" ma:root="true" ma:fieldsID="8c83a8e84a235ec196bbefc98139365b" ns3:_="" ns4:_="">
    <xsd:import namespace="13264c4b-1b7c-4634-91df-4324d237f4c0"/>
    <xsd:import namespace="d1bb8e79-50d8-447c-b3e2-fbe9f205f8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64c4b-1b7c-4634-91df-4324d237f4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b8e79-50d8-447c-b3e2-fbe9f205f86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264c4b-1b7c-4634-91df-4324d237f4c0" xsi:nil="true"/>
  </documentManagement>
</p:properties>
</file>

<file path=customXml/itemProps1.xml><?xml version="1.0" encoding="utf-8"?>
<ds:datastoreItem xmlns:ds="http://schemas.openxmlformats.org/officeDocument/2006/customXml" ds:itemID="{30E28743-0051-49C5-BD65-A7327F984A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86A278-5679-4EEA-85B9-9A019EF0382B}">
  <ds:schemaRefs>
    <ds:schemaRef ds:uri="13264c4b-1b7c-4634-91df-4324d237f4c0"/>
    <ds:schemaRef ds:uri="d1bb8e79-50d8-447c-b3e2-fbe9f205f86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E1168B7-C32E-40FE-96B9-9A3AC05B65D1}">
  <ds:schemaRefs>
    <ds:schemaRef ds:uri="d1bb8e79-50d8-447c-b3e2-fbe9f205f867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13264c4b-1b7c-4634-91df-4324d237f4c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419</Words>
  <Application>Microsoft Office PowerPoint</Application>
  <PresentationFormat>Widescreen</PresentationFormat>
  <Paragraphs>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N Whiston</dc:creator>
  <cp:lastModifiedBy>Mr T Llewellyn</cp:lastModifiedBy>
  <cp:revision>72</cp:revision>
  <cp:lastPrinted>2023-06-29T21:54:03Z</cp:lastPrinted>
  <dcterms:created xsi:type="dcterms:W3CDTF">2023-06-18T11:02:39Z</dcterms:created>
  <dcterms:modified xsi:type="dcterms:W3CDTF">2023-09-15T17:53:13Z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0x0101000B8FF03991897F42A156E16EC9772540</vt:lpwstr>
  </property>
</Properties>
</file>