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76" r:id="rId2"/>
    <p:sldId id="477" r:id="rId3"/>
    <p:sldId id="478" r:id="rId4"/>
    <p:sldId id="479" r:id="rId5"/>
    <p:sldId id="474" r:id="rId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2" autoAdjust="0"/>
    <p:restoredTop sz="77211" autoAdjust="0"/>
  </p:normalViewPr>
  <p:slideViewPr>
    <p:cSldViewPr>
      <p:cViewPr varScale="1">
        <p:scale>
          <a:sx n="93" d="100"/>
          <a:sy n="93" d="100"/>
        </p:scale>
        <p:origin x="2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773F7-7086-4D60-BDFF-1CC5F7CD753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D7E4F-9D39-4F03-A41D-02EFF17C0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19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E654-CA7B-4A90-864E-F02D4EC0EA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1540D-49D9-4BE6-9273-5B64E6C21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516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03DD9-0A3C-144F-AE47-A53580C8A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78991-796F-6346-A403-AC7D97EB1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DBE1-DA34-3E44-B1E6-8BCD4BE3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6EBB8-217E-0C4E-87D7-B05AAEC3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A105-304E-D444-B1C4-AE91E527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5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83C4-6BCF-2145-89B9-7F01158D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FCD13-FE77-794F-952E-591377C1A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F372-7EEB-B247-8129-5617114F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AA042-176C-3F44-BCD8-19938D8A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38EE-9106-B047-921B-2D763A7F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96A1CD-FAE5-2A4E-AA81-4DC388A6B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FCEB0-2A78-1C4D-9961-4E0CD3037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AE801-5AB3-D543-82B4-17986330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28FDA-1820-9544-81E1-7928399A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54AB6-1BB4-0542-B7FC-4014B414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54BE-7085-B94B-A4EE-C6F5570B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E906-9791-364B-8E7A-C88FE721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C720E-980B-2E44-A54D-9CCACC64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0525-F777-CB46-BC79-CF228FDA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F9236-3866-794D-9805-429F726A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F3B2-7A3A-6845-BDCE-81967EA6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45604-1DD1-6041-BDD3-158BA8AA7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13B66-2C3C-8441-8317-DE146310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195E3-9711-0049-BE82-75160495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8F381-D5E6-1A4C-96EE-9F0B2D5B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8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0903-A868-014C-BF4D-87288ED9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81EA1-EFA6-0A4A-91E3-1ACC1BDBA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2A128-4110-E54F-9161-6E3C4D83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8A70A-33EC-0F4C-9FDE-8F79CDE5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0EF04-EBD6-0945-A84E-32C3BDED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B2BC6-7D76-9744-9353-0C110EAD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961D-AC41-7845-8733-8604D71F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40B1D-EFB3-474C-98D1-44409684D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BF066-F4EC-F141-AB7A-F1ED31346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75EC44-41B5-5942-981D-2AA679B19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13BD30-9CDF-2643-A51B-9404B0FA4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21250-127B-684A-8182-DD49F472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B85BD-BBF2-E04B-890F-A2DAE16C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13890-3548-E542-B3A9-6E501011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4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07EB-D24D-D74E-BF5D-838593E3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4C918-25E0-DA44-BD6E-25219EA1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00674-7701-AB42-BF40-06508F73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2EFA1-83F6-DE4B-BF05-6BA7E59B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4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CA153-1D8D-8F4F-977F-AF0A718F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94BE2-B926-B441-824D-69B53EF0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C4707-4825-AE45-81A4-8B9D6424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1B54-965C-AE4B-A551-0F46D664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BD275-0D42-E644-A0BA-BD670DF09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BF94C-57ED-5A4A-B88A-C72420C6E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2DC9A-AF89-374B-B4D2-C9DFE0FF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7DB6F-E004-4E4B-B634-A8B1934E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A8C1F-042E-2841-88A3-0DC68B7E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BB1A-0C49-8440-B84E-904B05906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D6BD0-C523-7A47-84F3-285589971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B82CD-E3BF-DC43-83BF-888645AD1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247AE-F3D8-EC44-A648-10FAFE45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93606F-D73E-5141-AED3-20A89279C61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466EB-26B7-FA40-8CB4-B9B30F17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1A7A1-FCB8-2448-8932-BE486109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2281E-951A-664D-912D-438573FD0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5620384-DFBB-9747-A5D1-71B50CE8002A}"/>
              </a:ext>
            </a:extLst>
          </p:cNvPr>
          <p:cNvSpPr/>
          <p:nvPr userDrawn="1"/>
        </p:nvSpPr>
        <p:spPr>
          <a:xfrm>
            <a:off x="1466015" y="105091"/>
            <a:ext cx="7587000" cy="6089514"/>
          </a:xfrm>
          <a:prstGeom prst="roundRect">
            <a:avLst>
              <a:gd name="adj" fmla="val 6339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0F2FC1F8-AB3E-694D-B570-969D0BAD91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4848" b="30303"/>
          <a:stretch/>
        </p:blipFill>
        <p:spPr>
          <a:xfrm>
            <a:off x="47299" y="21024"/>
            <a:ext cx="1300655" cy="777766"/>
          </a:xfrm>
          <a:prstGeom prst="rect">
            <a:avLst/>
          </a:prstGeom>
        </p:spPr>
      </p:pic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3D9E64F6-25FB-EB4A-859F-5C2BD3077742}"/>
              </a:ext>
            </a:extLst>
          </p:cNvPr>
          <p:cNvSpPr/>
          <p:nvPr userDrawn="1"/>
        </p:nvSpPr>
        <p:spPr>
          <a:xfrm>
            <a:off x="69783" y="850160"/>
            <a:ext cx="7587000" cy="5340480"/>
          </a:xfrm>
          <a:prstGeom prst="roundRect">
            <a:avLst>
              <a:gd name="adj" fmla="val 6339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A3F78436-FAFF-1F4F-A4B0-2E6819F6A8F7}"/>
              </a:ext>
            </a:extLst>
          </p:cNvPr>
          <p:cNvSpPr/>
          <p:nvPr userDrawn="1"/>
        </p:nvSpPr>
        <p:spPr>
          <a:xfrm rot="5400000">
            <a:off x="796445" y="222434"/>
            <a:ext cx="818862" cy="577608"/>
          </a:xfrm>
          <a:prstGeom prst="arc">
            <a:avLst>
              <a:gd name="adj1" fmla="val 19658697"/>
              <a:gd name="adj2" fmla="val 0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81674D-006A-DC45-80C9-700BE41FCEFE}"/>
              </a:ext>
            </a:extLst>
          </p:cNvPr>
          <p:cNvSpPr/>
          <p:nvPr userDrawn="1"/>
        </p:nvSpPr>
        <p:spPr>
          <a:xfrm>
            <a:off x="1347953" y="502013"/>
            <a:ext cx="6447333" cy="56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B20D8C73-B4AB-5B47-843F-74F7DA56F9BA}"/>
              </a:ext>
            </a:extLst>
          </p:cNvPr>
          <p:cNvSpPr/>
          <p:nvPr userDrawn="1"/>
        </p:nvSpPr>
        <p:spPr>
          <a:xfrm rot="5400000">
            <a:off x="831225" y="205954"/>
            <a:ext cx="767256" cy="504497"/>
          </a:xfrm>
          <a:prstGeom prst="arc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DD4026-D005-174A-8009-B3FED203AFFC}"/>
              </a:ext>
            </a:extLst>
          </p:cNvPr>
          <p:cNvSpPr/>
          <p:nvPr userDrawn="1"/>
        </p:nvSpPr>
        <p:spPr>
          <a:xfrm>
            <a:off x="1448628" y="689546"/>
            <a:ext cx="616433" cy="296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B9F7C78-C6E3-E64B-B777-7233A24F11AE}"/>
              </a:ext>
            </a:extLst>
          </p:cNvPr>
          <p:cNvGrpSpPr/>
          <p:nvPr userDrawn="1"/>
        </p:nvGrpSpPr>
        <p:grpSpPr>
          <a:xfrm>
            <a:off x="1068049" y="6289484"/>
            <a:ext cx="8132132" cy="432924"/>
            <a:chOff x="3826042" y="6353680"/>
            <a:chExt cx="8451646" cy="45559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19DAA1-2834-AA41-8F2C-87782D9EA1D9}"/>
                </a:ext>
              </a:extLst>
            </p:cNvPr>
            <p:cNvSpPr/>
            <p:nvPr userDrawn="1"/>
          </p:nvSpPr>
          <p:spPr>
            <a:xfrm>
              <a:off x="3826042" y="6433070"/>
              <a:ext cx="8451646" cy="37620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2F7EFA5-6F71-464B-A669-3E7F8D141856}"/>
                </a:ext>
              </a:extLst>
            </p:cNvPr>
            <p:cNvSpPr txBox="1"/>
            <p:nvPr userDrawn="1"/>
          </p:nvSpPr>
          <p:spPr>
            <a:xfrm>
              <a:off x="4283763" y="6359408"/>
              <a:ext cx="2160000" cy="43002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i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Resilience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318071-5DD0-634F-8980-955747EB8C59}"/>
                </a:ext>
              </a:extLst>
            </p:cNvPr>
            <p:cNvSpPr txBox="1"/>
            <p:nvPr userDrawn="1"/>
          </p:nvSpPr>
          <p:spPr>
            <a:xfrm>
              <a:off x="7134103" y="6353680"/>
              <a:ext cx="2160000" cy="430022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i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Respect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3122DAC-93BB-D54A-9BBE-B86B315C7E82}"/>
                </a:ext>
              </a:extLst>
            </p:cNvPr>
            <p:cNvSpPr txBox="1"/>
            <p:nvPr userDrawn="1"/>
          </p:nvSpPr>
          <p:spPr>
            <a:xfrm>
              <a:off x="9984443" y="6358441"/>
              <a:ext cx="2206876" cy="430022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i="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Responsibility</a:t>
              </a:r>
            </a:p>
          </p:txBody>
        </p:sp>
      </p:grpSp>
      <p:pic>
        <p:nvPicPr>
          <p:cNvPr id="1026" name="Picture 2" descr="We are Ofsted rated GOOD in all areas! | Garden City Academy">
            <a:extLst>
              <a:ext uri="{FF2B5EF4-FFF2-40B4-BE49-F238E27FC236}">
                <a16:creationId xmlns:a16="http://schemas.microsoft.com/office/drawing/2014/main" id="{24CF7C82-D452-C940-A63B-063DBD952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27966"/>
            <a:ext cx="917072" cy="6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0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D64335-DDB3-894D-DDAF-EC54C6444120}"/>
              </a:ext>
            </a:extLst>
          </p:cNvPr>
          <p:cNvSpPr/>
          <p:nvPr/>
        </p:nvSpPr>
        <p:spPr>
          <a:xfrm>
            <a:off x="899592" y="2921168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2" algn="ctr"/>
            <a:r>
              <a:rPr lang="en-GB" sz="6000" dirty="0">
                <a:latin typeface="Century Gothic" pitchFamily="34" charset="0"/>
              </a:rPr>
              <a:t>GCSE Geography</a:t>
            </a:r>
          </a:p>
        </p:txBody>
      </p:sp>
    </p:spTree>
    <p:extLst>
      <p:ext uri="{BB962C8B-B14F-4D97-AF65-F5344CB8AC3E}">
        <p14:creationId xmlns:p14="http://schemas.microsoft.com/office/powerpoint/2010/main" val="39646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50892-1389-B86C-8F2E-C7CF9DE32964}"/>
              </a:ext>
            </a:extLst>
          </p:cNvPr>
          <p:cNvSpPr/>
          <p:nvPr/>
        </p:nvSpPr>
        <p:spPr>
          <a:xfrm>
            <a:off x="1619672" y="16947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2" algn="ctr"/>
            <a:r>
              <a:rPr lang="en-GB" sz="2800" dirty="0">
                <a:latin typeface="Century Gothic" pitchFamily="34" charset="0"/>
              </a:rPr>
              <a:t>Understanding the Examination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51DFE9-F0FD-C5C5-5E97-5A31F1DDA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9489"/>
            <a:ext cx="7772400" cy="425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2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50892-1389-B86C-8F2E-C7CF9DE32964}"/>
              </a:ext>
            </a:extLst>
          </p:cNvPr>
          <p:cNvSpPr/>
          <p:nvPr/>
        </p:nvSpPr>
        <p:spPr>
          <a:xfrm>
            <a:off x="1619672" y="16947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2" algn="ctr"/>
            <a:r>
              <a:rPr lang="en-GB" sz="2800" dirty="0">
                <a:latin typeface="Century Gothic" pitchFamily="34" charset="0"/>
              </a:rPr>
              <a:t>Understanding the Examination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9BC741-8DDC-46E7-487E-D04741CFA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11712"/>
            <a:ext cx="7772400" cy="403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7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50892-1389-B86C-8F2E-C7CF9DE32964}"/>
              </a:ext>
            </a:extLst>
          </p:cNvPr>
          <p:cNvSpPr/>
          <p:nvPr/>
        </p:nvSpPr>
        <p:spPr>
          <a:xfrm>
            <a:off x="1619672" y="16947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2" algn="ctr"/>
            <a:r>
              <a:rPr lang="en-GB" sz="2800" dirty="0">
                <a:latin typeface="Century Gothic" pitchFamily="34" charset="0"/>
              </a:rPr>
              <a:t>Understanding the Examination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C84C32-6EB6-956E-E514-40EBACEAB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15940"/>
            <a:ext cx="7772400" cy="382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0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50892-1389-B86C-8F2E-C7CF9DE32964}"/>
              </a:ext>
            </a:extLst>
          </p:cNvPr>
          <p:cNvSpPr/>
          <p:nvPr/>
        </p:nvSpPr>
        <p:spPr>
          <a:xfrm>
            <a:off x="1619672" y="16947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2" algn="ctr"/>
            <a:r>
              <a:rPr lang="en-GB" sz="2800" dirty="0">
                <a:latin typeface="Century Gothic" pitchFamily="34" charset="0"/>
              </a:rPr>
              <a:t>Useful Websites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F0ED29-9758-3259-A7BA-8B4C2F80E7AA}"/>
              </a:ext>
            </a:extLst>
          </p:cNvPr>
          <p:cNvSpPr/>
          <p:nvPr/>
        </p:nvSpPr>
        <p:spPr>
          <a:xfrm>
            <a:off x="1367644" y="2921168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8450" lvl="2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itchFamily="34" charset="0"/>
              </a:rPr>
              <a:t>AQA – GCSE Geography</a:t>
            </a:r>
          </a:p>
          <a:p>
            <a:pPr marL="298450" lvl="2" indent="-285750" algn="just">
              <a:buFont typeface="Arial" panose="020B0604020202020204" pitchFamily="34" charset="0"/>
              <a:buChar char="•"/>
            </a:pPr>
            <a:endParaRPr lang="en-GB" sz="2000" dirty="0">
              <a:latin typeface="Century Gothic" pitchFamily="34" charset="0"/>
            </a:endParaRPr>
          </a:p>
          <a:p>
            <a:pPr marL="298450" lvl="2" indent="-28575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Century Gothic" pitchFamily="34" charset="0"/>
              </a:rPr>
              <a:t>BBC Bitesize</a:t>
            </a:r>
          </a:p>
        </p:txBody>
      </p:sp>
    </p:spTree>
    <p:extLst>
      <p:ext uri="{BB962C8B-B14F-4D97-AF65-F5344CB8AC3E}">
        <p14:creationId xmlns:p14="http://schemas.microsoft.com/office/powerpoint/2010/main" val="398356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19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</dc:creator>
  <cp:lastModifiedBy>Mr L Cork</cp:lastModifiedBy>
  <cp:revision>182</cp:revision>
  <cp:lastPrinted>2022-09-05T06:57:29Z</cp:lastPrinted>
  <dcterms:created xsi:type="dcterms:W3CDTF">2018-05-09T12:31:42Z</dcterms:created>
  <dcterms:modified xsi:type="dcterms:W3CDTF">2023-09-15T13:37:53Z</dcterms:modified>
</cp:coreProperties>
</file>